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9" r:id="rId5"/>
  </p:sldMasterIdLst>
  <p:notesMasterIdLst>
    <p:notesMasterId r:id="rId13"/>
  </p:notesMasterIdLst>
  <p:handoutMasterIdLst>
    <p:handoutMasterId r:id="rId14"/>
  </p:handoutMasterIdLst>
  <p:sldIdLst>
    <p:sldId id="301" r:id="rId6"/>
    <p:sldId id="315" r:id="rId7"/>
    <p:sldId id="320" r:id="rId8"/>
    <p:sldId id="322" r:id="rId9"/>
    <p:sldId id="317" r:id="rId10"/>
    <p:sldId id="318" r:id="rId11"/>
    <p:sldId id="306" r:id="rId12"/>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93718-8449-87A4-13EB-00A56AC81FF5}" v="14" dt="2026-02-25T16:15:34.578"/>
    <p1510:client id="{24D07B1B-A403-45E0-9B04-AF1CCC5B3DA9}" v="106" dt="2026-02-25T17:30:35.141"/>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6" autoAdjust="0"/>
  </p:normalViewPr>
  <p:slideViewPr>
    <p:cSldViewPr snapToGrid="0">
      <p:cViewPr varScale="1">
        <p:scale>
          <a:sx n="54" d="100"/>
          <a:sy n="54" d="100"/>
        </p:scale>
        <p:origin x="1358" y="2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Nurse" userId="S::enurse@nationaltheatre.org.uk::171c61a1-8411-4ddd-9612-b4a858a33bec" providerId="AD" clId="Web-{14D93718-8449-87A4-13EB-00A56AC81FF5}"/>
    <pc:docChg chg="modSld">
      <pc:chgData name="Eilidh Nurse" userId="S::enurse@nationaltheatre.org.uk::171c61a1-8411-4ddd-9612-b4a858a33bec" providerId="AD" clId="Web-{14D93718-8449-87A4-13EB-00A56AC81FF5}" dt="2026-02-25T16:15:41.641" v="15"/>
      <pc:docMkLst>
        <pc:docMk/>
      </pc:docMkLst>
      <pc:sldChg chg="addSp modSp mod modClrScheme chgLayout">
        <pc:chgData name="Eilidh Nurse" userId="S::enurse@nationaltheatre.org.uk::171c61a1-8411-4ddd-9612-b4a858a33bec" providerId="AD" clId="Web-{14D93718-8449-87A4-13EB-00A56AC81FF5}" dt="2026-02-25T15:57:13.104" v="3" actId="20577"/>
        <pc:sldMkLst>
          <pc:docMk/>
          <pc:sldMk cId="341073103" sldId="315"/>
        </pc:sldMkLst>
        <pc:spChg chg="mod">
          <ac:chgData name="Eilidh Nurse" userId="S::enurse@nationaltheatre.org.uk::171c61a1-8411-4ddd-9612-b4a858a33bec" providerId="AD" clId="Web-{14D93718-8449-87A4-13EB-00A56AC81FF5}" dt="2026-02-25T15:57:04.073" v="1"/>
          <ac:spMkLst>
            <pc:docMk/>
            <pc:sldMk cId="341073103" sldId="315"/>
            <ac:spMk id="2" creationId="{99BDB667-B729-98B6-0F46-20720AE88CC8}"/>
          </ac:spMkLst>
        </pc:spChg>
        <pc:spChg chg="mod ord">
          <ac:chgData name="Eilidh Nurse" userId="S::enurse@nationaltheatre.org.uk::171c61a1-8411-4ddd-9612-b4a858a33bec" providerId="AD" clId="Web-{14D93718-8449-87A4-13EB-00A56AC81FF5}" dt="2026-02-25T15:57:04.073" v="1"/>
          <ac:spMkLst>
            <pc:docMk/>
            <pc:sldMk cId="341073103" sldId="315"/>
            <ac:spMk id="3" creationId="{70040F53-F71F-B15C-9A66-62F4B9B26ACD}"/>
          </ac:spMkLst>
        </pc:spChg>
        <pc:spChg chg="mod">
          <ac:chgData name="Eilidh Nurse" userId="S::enurse@nationaltheatre.org.uk::171c61a1-8411-4ddd-9612-b4a858a33bec" providerId="AD" clId="Web-{14D93718-8449-87A4-13EB-00A56AC81FF5}" dt="2026-02-25T15:57:04.073" v="1"/>
          <ac:spMkLst>
            <pc:docMk/>
            <pc:sldMk cId="341073103" sldId="315"/>
            <ac:spMk id="4" creationId="{68413839-5898-3756-ECB6-2589260C2EB0}"/>
          </ac:spMkLst>
        </pc:spChg>
        <pc:spChg chg="mod">
          <ac:chgData name="Eilidh Nurse" userId="S::enurse@nationaltheatre.org.uk::171c61a1-8411-4ddd-9612-b4a858a33bec" providerId="AD" clId="Web-{14D93718-8449-87A4-13EB-00A56AC81FF5}" dt="2026-02-25T15:57:04.073" v="1"/>
          <ac:spMkLst>
            <pc:docMk/>
            <pc:sldMk cId="341073103" sldId="315"/>
            <ac:spMk id="5" creationId="{7D987872-4811-03C5-502C-D2DD4AF81CE0}"/>
          </ac:spMkLst>
        </pc:spChg>
        <pc:spChg chg="mod">
          <ac:chgData name="Eilidh Nurse" userId="S::enurse@nationaltheatre.org.uk::171c61a1-8411-4ddd-9612-b4a858a33bec" providerId="AD" clId="Web-{14D93718-8449-87A4-13EB-00A56AC81FF5}" dt="2026-02-25T15:57:13.104" v="3" actId="20577"/>
          <ac:spMkLst>
            <pc:docMk/>
            <pc:sldMk cId="341073103" sldId="315"/>
            <ac:spMk id="8" creationId="{0E11BC92-66E6-C012-F1EB-4D99D85A1D74}"/>
          </ac:spMkLst>
        </pc:spChg>
        <pc:picChg chg="add mod">
          <ac:chgData name="Eilidh Nurse" userId="S::enurse@nationaltheatre.org.uk::171c61a1-8411-4ddd-9612-b4a858a33bec" providerId="AD" clId="Web-{14D93718-8449-87A4-13EB-00A56AC81FF5}" dt="2026-02-25T15:57:04.073" v="1"/>
          <ac:picMkLst>
            <pc:docMk/>
            <pc:sldMk cId="341073103" sldId="315"/>
            <ac:picMk id="6" creationId="{E26FAC19-49F3-F9E4-D6AD-E2E22922B8BD}"/>
          </ac:picMkLst>
        </pc:picChg>
      </pc:sldChg>
      <pc:sldChg chg="addSp modSp mod modClrScheme chgLayout">
        <pc:chgData name="Eilidh Nurse" userId="S::enurse@nationaltheatre.org.uk::171c61a1-8411-4ddd-9612-b4a858a33bec" providerId="AD" clId="Web-{14D93718-8449-87A4-13EB-00A56AC81FF5}" dt="2026-02-25T16:15:41.641" v="15"/>
        <pc:sldMkLst>
          <pc:docMk/>
          <pc:sldMk cId="25076991" sldId="318"/>
        </pc:sldMkLst>
        <pc:spChg chg="mod">
          <ac:chgData name="Eilidh Nurse" userId="S::enurse@nationaltheatre.org.uk::171c61a1-8411-4ddd-9612-b4a858a33bec" providerId="AD" clId="Web-{14D93718-8449-87A4-13EB-00A56AC81FF5}" dt="2026-02-25T16:15:41.641" v="15"/>
          <ac:spMkLst>
            <pc:docMk/>
            <pc:sldMk cId="25076991" sldId="318"/>
            <ac:spMk id="2" creationId="{4A6F29A2-DCCE-B966-80DF-83F191A0773F}"/>
          </ac:spMkLst>
        </pc:spChg>
        <pc:spChg chg="mod ord">
          <ac:chgData name="Eilidh Nurse" userId="S::enurse@nationaltheatre.org.uk::171c61a1-8411-4ddd-9612-b4a858a33bec" providerId="AD" clId="Web-{14D93718-8449-87A4-13EB-00A56AC81FF5}" dt="2026-02-25T16:15:41.641" v="15"/>
          <ac:spMkLst>
            <pc:docMk/>
            <pc:sldMk cId="25076991" sldId="318"/>
            <ac:spMk id="3" creationId="{E037D38C-BC83-5038-7B4B-9DC399B98A7D}"/>
          </ac:spMkLst>
        </pc:spChg>
        <pc:spChg chg="mod">
          <ac:chgData name="Eilidh Nurse" userId="S::enurse@nationaltheatre.org.uk::171c61a1-8411-4ddd-9612-b4a858a33bec" providerId="AD" clId="Web-{14D93718-8449-87A4-13EB-00A56AC81FF5}" dt="2026-02-25T16:15:41.641" v="15"/>
          <ac:spMkLst>
            <pc:docMk/>
            <pc:sldMk cId="25076991" sldId="318"/>
            <ac:spMk id="4" creationId="{CC116366-C774-375C-F705-DA8A6636BBC6}"/>
          </ac:spMkLst>
        </pc:spChg>
        <pc:spChg chg="mod">
          <ac:chgData name="Eilidh Nurse" userId="S::enurse@nationaltheatre.org.uk::171c61a1-8411-4ddd-9612-b4a858a33bec" providerId="AD" clId="Web-{14D93718-8449-87A4-13EB-00A56AC81FF5}" dt="2026-02-25T16:15:41.641" v="15"/>
          <ac:spMkLst>
            <pc:docMk/>
            <pc:sldMk cId="25076991" sldId="318"/>
            <ac:spMk id="5" creationId="{CB630C60-A105-BBE2-6948-DAC6D64F5B95}"/>
          </ac:spMkLst>
        </pc:spChg>
        <pc:spChg chg="mod">
          <ac:chgData name="Eilidh Nurse" userId="S::enurse@nationaltheatre.org.uk::171c61a1-8411-4ddd-9612-b4a858a33bec" providerId="AD" clId="Web-{14D93718-8449-87A4-13EB-00A56AC81FF5}" dt="2026-02-25T16:15:41.641" v="15"/>
          <ac:spMkLst>
            <pc:docMk/>
            <pc:sldMk cId="25076991" sldId="318"/>
            <ac:spMk id="6" creationId="{4ADBCB99-AC35-F70A-8B4F-42F739AC97F0}"/>
          </ac:spMkLst>
        </pc:spChg>
        <pc:picChg chg="add mod">
          <ac:chgData name="Eilidh Nurse" userId="S::enurse@nationaltheatre.org.uk::171c61a1-8411-4ddd-9612-b4a858a33bec" providerId="AD" clId="Web-{14D93718-8449-87A4-13EB-00A56AC81FF5}" dt="2026-02-25T16:15:41.641" v="15"/>
          <ac:picMkLst>
            <pc:docMk/>
            <pc:sldMk cId="25076991" sldId="318"/>
            <ac:picMk id="7" creationId="{086E52F2-825F-F1C3-21BE-87737FFF6AE5}"/>
          </ac:picMkLst>
        </pc:picChg>
      </pc:sldChg>
      <pc:sldChg chg="addSp delSp modSp mod modClrScheme chgLayout">
        <pc:chgData name="Eilidh Nurse" userId="S::enurse@nationaltheatre.org.uk::171c61a1-8411-4ddd-9612-b4a858a33bec" providerId="AD" clId="Web-{14D93718-8449-87A4-13EB-00A56AC81FF5}" dt="2026-02-25T15:58:08.480" v="11" actId="20577"/>
        <pc:sldMkLst>
          <pc:docMk/>
          <pc:sldMk cId="212514704" sldId="322"/>
        </pc:sldMkLst>
        <pc:spChg chg="mod">
          <ac:chgData name="Eilidh Nurse" userId="S::enurse@nationaltheatre.org.uk::171c61a1-8411-4ddd-9612-b4a858a33bec" providerId="AD" clId="Web-{14D93718-8449-87A4-13EB-00A56AC81FF5}" dt="2026-02-25T15:58:01.745" v="9"/>
          <ac:spMkLst>
            <pc:docMk/>
            <pc:sldMk cId="212514704" sldId="322"/>
            <ac:spMk id="2" creationId="{DA715D4B-6C23-2FEC-EC88-74EEAF8294B3}"/>
          </ac:spMkLst>
        </pc:spChg>
        <pc:spChg chg="mod ord">
          <ac:chgData name="Eilidh Nurse" userId="S::enurse@nationaltheatre.org.uk::171c61a1-8411-4ddd-9612-b4a858a33bec" providerId="AD" clId="Web-{14D93718-8449-87A4-13EB-00A56AC81FF5}" dt="2026-02-25T15:58:01.745" v="9"/>
          <ac:spMkLst>
            <pc:docMk/>
            <pc:sldMk cId="212514704" sldId="322"/>
            <ac:spMk id="3" creationId="{2C632E98-7992-11C4-5CF9-2DF10F155058}"/>
          </ac:spMkLst>
        </pc:spChg>
        <pc:spChg chg="mod">
          <ac:chgData name="Eilidh Nurse" userId="S::enurse@nationaltheatre.org.uk::171c61a1-8411-4ddd-9612-b4a858a33bec" providerId="AD" clId="Web-{14D93718-8449-87A4-13EB-00A56AC81FF5}" dt="2026-02-25T15:58:01.745" v="9"/>
          <ac:spMkLst>
            <pc:docMk/>
            <pc:sldMk cId="212514704" sldId="322"/>
            <ac:spMk id="4" creationId="{8DE80203-D9E8-AF75-75C7-9BA0BEE9C309}"/>
          </ac:spMkLst>
        </pc:spChg>
        <pc:spChg chg="mod">
          <ac:chgData name="Eilidh Nurse" userId="S::enurse@nationaltheatre.org.uk::171c61a1-8411-4ddd-9612-b4a858a33bec" providerId="AD" clId="Web-{14D93718-8449-87A4-13EB-00A56AC81FF5}" dt="2026-02-25T15:58:01.745" v="9"/>
          <ac:spMkLst>
            <pc:docMk/>
            <pc:sldMk cId="212514704" sldId="322"/>
            <ac:spMk id="5" creationId="{A244A6ED-78D0-FDB3-7750-70726A319E7A}"/>
          </ac:spMkLst>
        </pc:spChg>
        <pc:spChg chg="mod">
          <ac:chgData name="Eilidh Nurse" userId="S::enurse@nationaltheatre.org.uk::171c61a1-8411-4ddd-9612-b4a858a33bec" providerId="AD" clId="Web-{14D93718-8449-87A4-13EB-00A56AC81FF5}" dt="2026-02-25T15:58:08.480" v="11" actId="20577"/>
          <ac:spMkLst>
            <pc:docMk/>
            <pc:sldMk cId="212514704" sldId="322"/>
            <ac:spMk id="6" creationId="{5872CD4D-8AA5-4EDC-94C7-369B086A2E89}"/>
          </ac:spMkLst>
        </pc:spChg>
        <pc:picChg chg="add del mod">
          <ac:chgData name="Eilidh Nurse" userId="S::enurse@nationaltheatre.org.uk::171c61a1-8411-4ddd-9612-b4a858a33bec" providerId="AD" clId="Web-{14D93718-8449-87A4-13EB-00A56AC81FF5}" dt="2026-02-25T15:57:48.980" v="7"/>
          <ac:picMkLst>
            <pc:docMk/>
            <pc:sldMk cId="212514704" sldId="322"/>
            <ac:picMk id="7" creationId="{923BBD85-7E81-30E3-1C43-1DDF053042BA}"/>
          </ac:picMkLst>
        </pc:picChg>
        <pc:picChg chg="add mod">
          <ac:chgData name="Eilidh Nurse" userId="S::enurse@nationaltheatre.org.uk::171c61a1-8411-4ddd-9612-b4a858a33bec" providerId="AD" clId="Web-{14D93718-8449-87A4-13EB-00A56AC81FF5}" dt="2026-02-25T15:58:01.745" v="9"/>
          <ac:picMkLst>
            <pc:docMk/>
            <pc:sldMk cId="212514704" sldId="322"/>
            <ac:picMk id="8" creationId="{A62E5F73-940A-43EA-5CAB-C82847E078D3}"/>
          </ac:picMkLst>
        </pc:picChg>
      </pc:sldChg>
    </pc:docChg>
  </pc:docChgLst>
  <pc:docChgLst>
    <pc:chgData name="Laura Friedner" userId="aea6a9af-b98a-4aed-a2cf-2e3ce6c6ea78" providerId="ADAL" clId="{20D20354-0A14-4465-A6CE-3B94472826E8}"/>
    <pc:docChg chg="undo custSel addSld delSld modSld sldOrd modNotesMaster modHandout">
      <pc:chgData name="Laura Friedner" userId="aea6a9af-b98a-4aed-a2cf-2e3ce6c6ea78" providerId="ADAL" clId="{20D20354-0A14-4465-A6CE-3B94472826E8}" dt="2026-02-25T19:55:27.839" v="1757" actId="6549"/>
      <pc:docMkLst>
        <pc:docMk/>
      </pc:docMkLst>
      <pc:sldChg chg="modSp mod modNotesTx">
        <pc:chgData name="Laura Friedner" userId="aea6a9af-b98a-4aed-a2cf-2e3ce6c6ea78" providerId="ADAL" clId="{20D20354-0A14-4465-A6CE-3B94472826E8}" dt="2026-02-25T19:55:00.748" v="1752" actId="6549"/>
        <pc:sldMkLst>
          <pc:docMk/>
          <pc:sldMk cId="3965321668" sldId="301"/>
        </pc:sldMkLst>
        <pc:spChg chg="mod">
          <ac:chgData name="Laura Friedner" userId="aea6a9af-b98a-4aed-a2cf-2e3ce6c6ea78" providerId="ADAL" clId="{20D20354-0A14-4465-A6CE-3B94472826E8}" dt="2026-02-25T17:25:28.488" v="1749" actId="114"/>
          <ac:spMkLst>
            <pc:docMk/>
            <pc:sldMk cId="3965321668" sldId="301"/>
            <ac:spMk id="5" creationId="{71E59D5B-D379-50A7-0D4D-4229CDF1DCF0}"/>
          </ac:spMkLst>
        </pc:spChg>
      </pc:sldChg>
      <pc:sldChg chg="modNotesTx">
        <pc:chgData name="Laura Friedner" userId="aea6a9af-b98a-4aed-a2cf-2e3ce6c6ea78" providerId="ADAL" clId="{20D20354-0A14-4465-A6CE-3B94472826E8}" dt="2026-02-25T19:55:27.839" v="1757" actId="6549"/>
        <pc:sldMkLst>
          <pc:docMk/>
          <pc:sldMk cId="1447667686" sldId="306"/>
        </pc:sldMkLst>
      </pc:sldChg>
      <pc:sldChg chg="modSp del mod ord">
        <pc:chgData name="Laura Friedner" userId="aea6a9af-b98a-4aed-a2cf-2e3ce6c6ea78" providerId="ADAL" clId="{20D20354-0A14-4465-A6CE-3B94472826E8}" dt="2026-02-24T20:48:38.184" v="133" actId="2696"/>
        <pc:sldMkLst>
          <pc:docMk/>
          <pc:sldMk cId="288850020" sldId="314"/>
        </pc:sldMkLst>
        <pc:spChg chg="mod">
          <ac:chgData name="Laura Friedner" userId="aea6a9af-b98a-4aed-a2cf-2e3ce6c6ea78" providerId="ADAL" clId="{20D20354-0A14-4465-A6CE-3B94472826E8}" dt="2026-02-24T20:48:20.783" v="132" actId="21"/>
          <ac:spMkLst>
            <pc:docMk/>
            <pc:sldMk cId="288850020" sldId="314"/>
            <ac:spMk id="8" creationId="{A4AA5724-13CA-8949-27C4-28CE6E8F0B36}"/>
          </ac:spMkLst>
        </pc:spChg>
      </pc:sldChg>
      <pc:sldChg chg="addSp delSp modSp new mod ord modNotesTx">
        <pc:chgData name="Laura Friedner" userId="aea6a9af-b98a-4aed-a2cf-2e3ce6c6ea78" providerId="ADAL" clId="{20D20354-0A14-4465-A6CE-3B94472826E8}" dt="2026-02-25T19:55:06.868" v="1753" actId="6549"/>
        <pc:sldMkLst>
          <pc:docMk/>
          <pc:sldMk cId="341073103" sldId="315"/>
        </pc:sldMkLst>
        <pc:spChg chg="mod">
          <ac:chgData name="Laura Friedner" userId="aea6a9af-b98a-4aed-a2cf-2e3ce6c6ea78" providerId="ADAL" clId="{20D20354-0A14-4465-A6CE-3B94472826E8}" dt="2026-02-24T21:01:43.358" v="188" actId="20577"/>
          <ac:spMkLst>
            <pc:docMk/>
            <pc:sldMk cId="341073103" sldId="315"/>
            <ac:spMk id="2" creationId="{99BDB667-B729-98B6-0F46-20720AE88CC8}"/>
          </ac:spMkLst>
        </pc:spChg>
        <pc:spChg chg="del mod">
          <ac:chgData name="Laura Friedner" userId="aea6a9af-b98a-4aed-a2cf-2e3ce6c6ea78" providerId="ADAL" clId="{20D20354-0A14-4465-A6CE-3B94472826E8}" dt="2026-02-24T20:59:21.753" v="148" actId="478"/>
          <ac:spMkLst>
            <pc:docMk/>
            <pc:sldMk cId="341073103" sldId="315"/>
            <ac:spMk id="6" creationId="{46C2AB7B-322C-1077-C00B-153C944D1CE2}"/>
          </ac:spMkLst>
        </pc:spChg>
        <pc:spChg chg="add mod">
          <ac:chgData name="Laura Friedner" userId="aea6a9af-b98a-4aed-a2cf-2e3ce6c6ea78" providerId="ADAL" clId="{20D20354-0A14-4465-A6CE-3B94472826E8}" dt="2026-02-25T15:29:45.217" v="1255" actId="255"/>
          <ac:spMkLst>
            <pc:docMk/>
            <pc:sldMk cId="341073103" sldId="315"/>
            <ac:spMk id="8" creationId="{0E11BC92-66E6-C012-F1EB-4D99D85A1D74}"/>
          </ac:spMkLst>
        </pc:spChg>
      </pc:sldChg>
      <pc:sldChg chg="modSp new del mod">
        <pc:chgData name="Laura Friedner" userId="aea6a9af-b98a-4aed-a2cf-2e3ce6c6ea78" providerId="ADAL" clId="{20D20354-0A14-4465-A6CE-3B94472826E8}" dt="2026-02-24T21:34:38.708" v="517" actId="2696"/>
        <pc:sldMkLst>
          <pc:docMk/>
          <pc:sldMk cId="2069411622" sldId="316"/>
        </pc:sldMkLst>
        <pc:spChg chg="mod">
          <ac:chgData name="Laura Friedner" userId="aea6a9af-b98a-4aed-a2cf-2e3ce6c6ea78" providerId="ADAL" clId="{20D20354-0A14-4465-A6CE-3B94472826E8}" dt="2026-02-24T21:34:00.197" v="508" actId="21"/>
          <ac:spMkLst>
            <pc:docMk/>
            <pc:sldMk cId="2069411622" sldId="316"/>
            <ac:spMk id="6" creationId="{1EE078FE-8AAD-F02E-7B08-84C986215B0B}"/>
          </ac:spMkLst>
        </pc:spChg>
      </pc:sldChg>
      <pc:sldChg chg="addSp delSp modSp new mod modClrScheme chgLayout modNotesTx">
        <pc:chgData name="Laura Friedner" userId="aea6a9af-b98a-4aed-a2cf-2e3ce6c6ea78" providerId="ADAL" clId="{20D20354-0A14-4465-A6CE-3B94472826E8}" dt="2026-02-25T19:55:19.589" v="1755" actId="6549"/>
        <pc:sldMkLst>
          <pc:docMk/>
          <pc:sldMk cId="145340740" sldId="317"/>
        </pc:sldMkLst>
        <pc:spChg chg="del mod">
          <ac:chgData name="Laura Friedner" userId="aea6a9af-b98a-4aed-a2cf-2e3ce6c6ea78" providerId="ADAL" clId="{20D20354-0A14-4465-A6CE-3B94472826E8}" dt="2026-02-25T15:38:10.582" v="1505" actId="478"/>
          <ac:spMkLst>
            <pc:docMk/>
            <pc:sldMk cId="145340740" sldId="317"/>
            <ac:spMk id="2" creationId="{F57EE561-EECA-FE9B-8FC5-D847E3ADDEB0}"/>
          </ac:spMkLst>
        </pc:spChg>
        <pc:spChg chg="mod ord">
          <ac:chgData name="Laura Friedner" userId="aea6a9af-b98a-4aed-a2cf-2e3ce6c6ea78" providerId="ADAL" clId="{20D20354-0A14-4465-A6CE-3B94472826E8}" dt="2026-02-25T15:36:50.517" v="1446" actId="26606"/>
          <ac:spMkLst>
            <pc:docMk/>
            <pc:sldMk cId="145340740" sldId="317"/>
            <ac:spMk id="3" creationId="{0B128CAF-7862-D0EE-0610-C115A8D279EB}"/>
          </ac:spMkLst>
        </pc:spChg>
        <pc:spChg chg="mod">
          <ac:chgData name="Laura Friedner" userId="aea6a9af-b98a-4aed-a2cf-2e3ce6c6ea78" providerId="ADAL" clId="{20D20354-0A14-4465-A6CE-3B94472826E8}" dt="2026-02-25T15:36:50.517" v="1446" actId="26606"/>
          <ac:spMkLst>
            <pc:docMk/>
            <pc:sldMk cId="145340740" sldId="317"/>
            <ac:spMk id="4" creationId="{43CAC8EB-CBA1-78F0-2680-12C13E10F6E7}"/>
          </ac:spMkLst>
        </pc:spChg>
        <pc:spChg chg="mod">
          <ac:chgData name="Laura Friedner" userId="aea6a9af-b98a-4aed-a2cf-2e3ce6c6ea78" providerId="ADAL" clId="{20D20354-0A14-4465-A6CE-3B94472826E8}" dt="2026-02-25T15:36:50.517" v="1446" actId="26606"/>
          <ac:spMkLst>
            <pc:docMk/>
            <pc:sldMk cId="145340740" sldId="317"/>
            <ac:spMk id="5" creationId="{4E7C761D-0A0C-9722-948C-115401BBB0BC}"/>
          </ac:spMkLst>
        </pc:spChg>
        <pc:spChg chg="mod">
          <ac:chgData name="Laura Friedner" userId="aea6a9af-b98a-4aed-a2cf-2e3ce6c6ea78" providerId="ADAL" clId="{20D20354-0A14-4465-A6CE-3B94472826E8}" dt="2026-02-25T15:46:54.894" v="1721" actId="20577"/>
          <ac:spMkLst>
            <pc:docMk/>
            <pc:sldMk cId="145340740" sldId="317"/>
            <ac:spMk id="6" creationId="{DFFA6ABB-A272-0A1B-1338-898AF0FCB72E}"/>
          </ac:spMkLst>
        </pc:spChg>
        <pc:spChg chg="add mod">
          <ac:chgData name="Laura Friedner" userId="aea6a9af-b98a-4aed-a2cf-2e3ce6c6ea78" providerId="ADAL" clId="{20D20354-0A14-4465-A6CE-3B94472826E8}" dt="2026-02-25T15:38:54.717" v="1551" actId="14100"/>
          <ac:spMkLst>
            <pc:docMk/>
            <pc:sldMk cId="145340740" sldId="317"/>
            <ac:spMk id="11" creationId="{5DB179FB-1586-0397-5EEB-5A396F0F2ADE}"/>
          </ac:spMkLst>
        </pc:spChg>
        <pc:spChg chg="add mod">
          <ac:chgData name="Laura Friedner" userId="aea6a9af-b98a-4aed-a2cf-2e3ce6c6ea78" providerId="ADAL" clId="{20D20354-0A14-4465-A6CE-3B94472826E8}" dt="2026-02-25T15:42:13.702" v="1708" actId="20577"/>
          <ac:spMkLst>
            <pc:docMk/>
            <pc:sldMk cId="145340740" sldId="317"/>
            <ac:spMk id="13" creationId="{DBB3F930-52BA-4E37-D20A-7F3FCA60D6FC}"/>
          </ac:spMkLst>
        </pc:spChg>
        <pc:spChg chg="add mod">
          <ac:chgData name="Laura Friedner" userId="aea6a9af-b98a-4aed-a2cf-2e3ce6c6ea78" providerId="ADAL" clId="{20D20354-0A14-4465-A6CE-3B94472826E8}" dt="2026-02-25T15:41:43.593" v="1699"/>
          <ac:spMkLst>
            <pc:docMk/>
            <pc:sldMk cId="145340740" sldId="317"/>
            <ac:spMk id="15" creationId="{F55CE809-8461-2951-C90A-CCC792F5FC70}"/>
          </ac:spMkLst>
        </pc:spChg>
      </pc:sldChg>
      <pc:sldChg chg="modSp new mod modNotesTx">
        <pc:chgData name="Laura Friedner" userId="aea6a9af-b98a-4aed-a2cf-2e3ce6c6ea78" providerId="ADAL" clId="{20D20354-0A14-4465-A6CE-3B94472826E8}" dt="2026-02-25T19:55:24.198" v="1756" actId="6549"/>
        <pc:sldMkLst>
          <pc:docMk/>
          <pc:sldMk cId="25076991" sldId="318"/>
        </pc:sldMkLst>
        <pc:spChg chg="mod">
          <ac:chgData name="Laura Friedner" userId="aea6a9af-b98a-4aed-a2cf-2e3ce6c6ea78" providerId="ADAL" clId="{20D20354-0A14-4465-A6CE-3B94472826E8}" dt="2026-02-25T15:21:53.239" v="1163" actId="1076"/>
          <ac:spMkLst>
            <pc:docMk/>
            <pc:sldMk cId="25076991" sldId="318"/>
            <ac:spMk id="2" creationId="{4A6F29A2-DCCE-B966-80DF-83F191A0773F}"/>
          </ac:spMkLst>
        </pc:spChg>
        <pc:spChg chg="mod">
          <ac:chgData name="Laura Friedner" userId="aea6a9af-b98a-4aed-a2cf-2e3ce6c6ea78" providerId="ADAL" clId="{20D20354-0A14-4465-A6CE-3B94472826E8}" dt="2026-02-25T14:46:30.002" v="853" actId="20577"/>
          <ac:spMkLst>
            <pc:docMk/>
            <pc:sldMk cId="25076991" sldId="318"/>
            <ac:spMk id="6" creationId="{4ADBCB99-AC35-F70A-8B4F-42F739AC97F0}"/>
          </ac:spMkLst>
        </pc:spChg>
        <pc:picChg chg="mod">
          <ac:chgData name="Laura Friedner" userId="aea6a9af-b98a-4aed-a2cf-2e3ce6c6ea78" providerId="ADAL" clId="{20D20354-0A14-4465-A6CE-3B94472826E8}" dt="2026-02-25T17:14:00.229" v="1747" actId="14100"/>
          <ac:picMkLst>
            <pc:docMk/>
            <pc:sldMk cId="25076991" sldId="318"/>
            <ac:picMk id="7" creationId="{086E52F2-825F-F1C3-21BE-87737FFF6AE5}"/>
          </ac:picMkLst>
        </pc:picChg>
      </pc:sldChg>
      <pc:sldChg chg="addSp modSp new del mod ord">
        <pc:chgData name="Laura Friedner" userId="aea6a9af-b98a-4aed-a2cf-2e3ce6c6ea78" providerId="ADAL" clId="{20D20354-0A14-4465-A6CE-3B94472826E8}" dt="2026-02-25T14:27:57.028" v="734" actId="2696"/>
        <pc:sldMkLst>
          <pc:docMk/>
          <pc:sldMk cId="1961086941" sldId="319"/>
        </pc:sldMkLst>
        <pc:spChg chg="mod">
          <ac:chgData name="Laura Friedner" userId="aea6a9af-b98a-4aed-a2cf-2e3ce6c6ea78" providerId="ADAL" clId="{20D20354-0A14-4465-A6CE-3B94472826E8}" dt="2026-02-24T21:31:25.480" v="467" actId="313"/>
          <ac:spMkLst>
            <pc:docMk/>
            <pc:sldMk cId="1961086941" sldId="319"/>
            <ac:spMk id="2" creationId="{64AF59FD-B385-9A41-9373-71BC6EE5610D}"/>
          </ac:spMkLst>
        </pc:spChg>
        <pc:spChg chg="mod">
          <ac:chgData name="Laura Friedner" userId="aea6a9af-b98a-4aed-a2cf-2e3ce6c6ea78" providerId="ADAL" clId="{20D20354-0A14-4465-A6CE-3B94472826E8}" dt="2026-02-24T21:24:49.884" v="310" actId="21"/>
          <ac:spMkLst>
            <pc:docMk/>
            <pc:sldMk cId="1961086941" sldId="319"/>
            <ac:spMk id="6" creationId="{5C18E101-4A2E-3289-38E4-9C97CC59E909}"/>
          </ac:spMkLst>
        </pc:spChg>
        <pc:spChg chg="add mod">
          <ac:chgData name="Laura Friedner" userId="aea6a9af-b98a-4aed-a2cf-2e3ce6c6ea78" providerId="ADAL" clId="{20D20354-0A14-4465-A6CE-3B94472826E8}" dt="2026-02-25T14:26:33.711" v="653" actId="21"/>
          <ac:spMkLst>
            <pc:docMk/>
            <pc:sldMk cId="1961086941" sldId="319"/>
            <ac:spMk id="8" creationId="{F9153155-6419-1A36-5E8E-0142613298DE}"/>
          </ac:spMkLst>
        </pc:spChg>
      </pc:sldChg>
      <pc:sldChg chg="modSp new mod modNotesTx">
        <pc:chgData name="Laura Friedner" userId="aea6a9af-b98a-4aed-a2cf-2e3ce6c6ea78" providerId="ADAL" clId="{20D20354-0A14-4465-A6CE-3B94472826E8}" dt="2026-02-25T15:48:50.217" v="1734" actId="113"/>
        <pc:sldMkLst>
          <pc:docMk/>
          <pc:sldMk cId="4241089578" sldId="320"/>
        </pc:sldMkLst>
        <pc:spChg chg="mod">
          <ac:chgData name="Laura Friedner" userId="aea6a9af-b98a-4aed-a2cf-2e3ce6c6ea78" providerId="ADAL" clId="{20D20354-0A14-4465-A6CE-3B94472826E8}" dt="2026-02-25T15:30:10.694" v="1260" actId="14100"/>
          <ac:spMkLst>
            <pc:docMk/>
            <pc:sldMk cId="4241089578" sldId="320"/>
            <ac:spMk id="2" creationId="{D64B8E1E-0114-45FF-958D-E591CE916450}"/>
          </ac:spMkLst>
        </pc:spChg>
        <pc:spChg chg="mod">
          <ac:chgData name="Laura Friedner" userId="aea6a9af-b98a-4aed-a2cf-2e3ce6c6ea78" providerId="ADAL" clId="{20D20354-0A14-4465-A6CE-3B94472826E8}" dt="2026-02-25T15:48:50.217" v="1734" actId="113"/>
          <ac:spMkLst>
            <pc:docMk/>
            <pc:sldMk cId="4241089578" sldId="320"/>
            <ac:spMk id="6" creationId="{D0080C66-2DCC-2A54-A5BD-6E2054D4BE69}"/>
          </ac:spMkLst>
        </pc:spChg>
      </pc:sldChg>
      <pc:sldChg chg="modSp new del mod modNotesTx">
        <pc:chgData name="Laura Friedner" userId="aea6a9af-b98a-4aed-a2cf-2e3ce6c6ea78" providerId="ADAL" clId="{20D20354-0A14-4465-A6CE-3B94472826E8}" dt="2026-02-25T17:13:52.829" v="1746" actId="2696"/>
        <pc:sldMkLst>
          <pc:docMk/>
          <pc:sldMk cId="869931945" sldId="321"/>
        </pc:sldMkLst>
        <pc:spChg chg="mod">
          <ac:chgData name="Laura Friedner" userId="aea6a9af-b98a-4aed-a2cf-2e3ce6c6ea78" providerId="ADAL" clId="{20D20354-0A14-4465-A6CE-3B94472826E8}" dt="2026-02-25T14:37:19.436" v="768" actId="20577"/>
          <ac:spMkLst>
            <pc:docMk/>
            <pc:sldMk cId="869931945" sldId="321"/>
            <ac:spMk id="2" creationId="{22AE95BC-158A-21FD-BAF0-25A81F7357AF}"/>
          </ac:spMkLst>
        </pc:spChg>
        <pc:spChg chg="mod">
          <ac:chgData name="Laura Friedner" userId="aea6a9af-b98a-4aed-a2cf-2e3ce6c6ea78" providerId="ADAL" clId="{20D20354-0A14-4465-A6CE-3B94472826E8}" dt="2026-02-25T15:37:19.785" v="1475" actId="21"/>
          <ac:spMkLst>
            <pc:docMk/>
            <pc:sldMk cId="869931945" sldId="321"/>
            <ac:spMk id="6" creationId="{9D9BFE80-0FC5-E707-1D9C-1BCFD662764E}"/>
          </ac:spMkLst>
        </pc:spChg>
      </pc:sldChg>
      <pc:sldChg chg="new del">
        <pc:chgData name="Laura Friedner" userId="aea6a9af-b98a-4aed-a2cf-2e3ce6c6ea78" providerId="ADAL" clId="{20D20354-0A14-4465-A6CE-3B94472826E8}" dt="2026-02-24T20:59:27.400" v="150" actId="47"/>
        <pc:sldMkLst>
          <pc:docMk/>
          <pc:sldMk cId="3609242798" sldId="321"/>
        </pc:sldMkLst>
      </pc:sldChg>
      <pc:sldChg chg="modSp new mod modNotesTx">
        <pc:chgData name="Laura Friedner" userId="aea6a9af-b98a-4aed-a2cf-2e3ce6c6ea78" providerId="ADAL" clId="{20D20354-0A14-4465-A6CE-3B94472826E8}" dt="2026-02-25T19:55:14.440" v="1754" actId="6549"/>
        <pc:sldMkLst>
          <pc:docMk/>
          <pc:sldMk cId="212514704" sldId="322"/>
        </pc:sldMkLst>
        <pc:spChg chg="mod">
          <ac:chgData name="Laura Friedner" userId="aea6a9af-b98a-4aed-a2cf-2e3ce6c6ea78" providerId="ADAL" clId="{20D20354-0A14-4465-A6CE-3B94472826E8}" dt="2026-02-25T14:38:59.147" v="792" actId="20577"/>
          <ac:spMkLst>
            <pc:docMk/>
            <pc:sldMk cId="212514704" sldId="322"/>
            <ac:spMk id="2" creationId="{DA715D4B-6C23-2FEC-EC88-74EEAF8294B3}"/>
          </ac:spMkLst>
        </pc:spChg>
        <pc:spChg chg="mod">
          <ac:chgData name="Laura Friedner" userId="aea6a9af-b98a-4aed-a2cf-2e3ce6c6ea78" providerId="ADAL" clId="{20D20354-0A14-4465-A6CE-3B94472826E8}" dt="2026-02-25T14:41:10" v="794"/>
          <ac:spMkLst>
            <pc:docMk/>
            <pc:sldMk cId="212514704" sldId="322"/>
            <ac:spMk id="6" creationId="{5872CD4D-8AA5-4EDC-94C7-369B086A2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04352-D40E-A674-FDE0-8ED0D3B6E744}"/>
              </a:ext>
            </a:extLst>
          </p:cNvPr>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7BCCFE3-5985-7ABC-7541-E1602E17D14D}"/>
              </a:ext>
            </a:extLst>
          </p:cNvPr>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55FA3EBB-664A-4B73-820E-B9D70F091706}" type="datetimeFigureOut">
              <a:rPr lang="en-GB" smtClean="0"/>
              <a:t>25/02/2026</a:t>
            </a:fld>
            <a:endParaRPr lang="en-GB"/>
          </a:p>
        </p:txBody>
      </p:sp>
      <p:sp>
        <p:nvSpPr>
          <p:cNvPr id="4" name="Footer Placeholder 3">
            <a:extLst>
              <a:ext uri="{FF2B5EF4-FFF2-40B4-BE49-F238E27FC236}">
                <a16:creationId xmlns:a16="http://schemas.microsoft.com/office/drawing/2014/main" id="{34D63E57-A627-A228-F1A4-AC70100E8431}"/>
              </a:ext>
            </a:extLst>
          </p:cNvPr>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9BB1A66-E47A-9C8B-C8B1-2486D8FFAD6E}"/>
              </a:ext>
            </a:extLst>
          </p:cNvPr>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A8066BBF-4B73-4ADF-8587-BAAFA70370DE}" type="slidenum">
              <a:rPr lang="en-GB" smtClean="0"/>
              <a:t>‹#›</a:t>
            </a:fld>
            <a:endParaRPr lang="en-GB"/>
          </a:p>
        </p:txBody>
      </p:sp>
    </p:spTree>
    <p:extLst>
      <p:ext uri="{BB962C8B-B14F-4D97-AF65-F5344CB8AC3E}">
        <p14:creationId xmlns:p14="http://schemas.microsoft.com/office/powerpoint/2010/main" val="10099777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9F2B8865-6520-40EB-AACF-B70DA886581F}" type="datetimeFigureOut">
              <a:rPr lang="en-GB" smtClean="0"/>
              <a:t>25/02/2026</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9B508C2C-8E76-4925-A0B1-56C625EB3342}" type="slidenum">
              <a:rPr lang="en-GB" smtClean="0"/>
              <a:t>‹#›</a:t>
            </a:fld>
            <a:endParaRPr lang="en-GB"/>
          </a:p>
        </p:txBody>
      </p:sp>
    </p:spTree>
    <p:extLst>
      <p:ext uri="{BB962C8B-B14F-4D97-AF65-F5344CB8AC3E}">
        <p14:creationId xmlns:p14="http://schemas.microsoft.com/office/powerpoint/2010/main" val="278616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08C2C-8E76-4925-A0B1-56C625EB3342}" type="slidenum">
              <a:rPr lang="en-GB" smtClean="0"/>
              <a:t>1</a:t>
            </a:fld>
            <a:endParaRPr lang="en-GB"/>
          </a:p>
        </p:txBody>
      </p:sp>
    </p:spTree>
    <p:extLst>
      <p:ext uri="{BB962C8B-B14F-4D97-AF65-F5344CB8AC3E}">
        <p14:creationId xmlns:p14="http://schemas.microsoft.com/office/powerpoint/2010/main" val="166737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508C2C-8E76-4925-A0B1-56C625EB3342}" type="slidenum">
              <a:rPr lang="en-GB" smtClean="0"/>
              <a:t>2</a:t>
            </a:fld>
            <a:endParaRPr lang="en-GB"/>
          </a:p>
        </p:txBody>
      </p:sp>
    </p:spTree>
    <p:extLst>
      <p:ext uri="{BB962C8B-B14F-4D97-AF65-F5344CB8AC3E}">
        <p14:creationId xmlns:p14="http://schemas.microsoft.com/office/powerpoint/2010/main" val="393339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
        <p:nvSpPr>
          <p:cNvPr id="4" name="Slide Number Placeholder 3"/>
          <p:cNvSpPr>
            <a:spLocks noGrp="1"/>
          </p:cNvSpPr>
          <p:nvPr>
            <p:ph type="sldNum" sz="quarter" idx="5"/>
          </p:nvPr>
        </p:nvSpPr>
        <p:spPr/>
        <p:txBody>
          <a:bodyPr/>
          <a:lstStyle/>
          <a:p>
            <a:fld id="{9B508C2C-8E76-4925-A0B1-56C625EB3342}" type="slidenum">
              <a:rPr lang="en-GB" smtClean="0"/>
              <a:t>3</a:t>
            </a:fld>
            <a:endParaRPr lang="en-GB"/>
          </a:p>
        </p:txBody>
      </p:sp>
    </p:spTree>
    <p:extLst>
      <p:ext uri="{BB962C8B-B14F-4D97-AF65-F5344CB8AC3E}">
        <p14:creationId xmlns:p14="http://schemas.microsoft.com/office/powerpoint/2010/main" val="254170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08C2C-8E76-4925-A0B1-56C625EB3342}" type="slidenum">
              <a:rPr lang="en-GB" smtClean="0"/>
              <a:t>4</a:t>
            </a:fld>
            <a:endParaRPr lang="en-GB"/>
          </a:p>
        </p:txBody>
      </p:sp>
    </p:spTree>
    <p:extLst>
      <p:ext uri="{BB962C8B-B14F-4D97-AF65-F5344CB8AC3E}">
        <p14:creationId xmlns:p14="http://schemas.microsoft.com/office/powerpoint/2010/main" val="381847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08C2C-8E76-4925-A0B1-56C625EB3342}" type="slidenum">
              <a:rPr lang="en-GB" smtClean="0"/>
              <a:t>5</a:t>
            </a:fld>
            <a:endParaRPr lang="en-GB"/>
          </a:p>
        </p:txBody>
      </p:sp>
    </p:spTree>
    <p:extLst>
      <p:ext uri="{BB962C8B-B14F-4D97-AF65-F5344CB8AC3E}">
        <p14:creationId xmlns:p14="http://schemas.microsoft.com/office/powerpoint/2010/main" val="73602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B508C2C-8E76-4925-A0B1-56C625EB3342}" type="slidenum">
              <a:rPr lang="en-GB" smtClean="0"/>
              <a:t>6</a:t>
            </a:fld>
            <a:endParaRPr lang="en-GB"/>
          </a:p>
        </p:txBody>
      </p:sp>
    </p:spTree>
    <p:extLst>
      <p:ext uri="{BB962C8B-B14F-4D97-AF65-F5344CB8AC3E}">
        <p14:creationId xmlns:p14="http://schemas.microsoft.com/office/powerpoint/2010/main" val="310681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GB" dirty="0"/>
          </a:p>
          <a:p>
            <a:endParaRPr lang="en-GB" dirty="0"/>
          </a:p>
        </p:txBody>
      </p:sp>
      <p:sp>
        <p:nvSpPr>
          <p:cNvPr id="4" name="Slide Number Placeholder 3"/>
          <p:cNvSpPr>
            <a:spLocks noGrp="1"/>
          </p:cNvSpPr>
          <p:nvPr>
            <p:ph type="sldNum" sz="quarter" idx="5"/>
          </p:nvPr>
        </p:nvSpPr>
        <p:spPr/>
        <p:txBody>
          <a:bodyPr/>
          <a:lstStyle/>
          <a:p>
            <a:fld id="{9B508C2C-8E76-4925-A0B1-56C625EB3342}" type="slidenum">
              <a:rPr lang="en-GB" smtClean="0"/>
              <a:t>7</a:t>
            </a:fld>
            <a:endParaRPr lang="en-GB"/>
          </a:p>
        </p:txBody>
      </p:sp>
    </p:spTree>
    <p:extLst>
      <p:ext uri="{BB962C8B-B14F-4D97-AF65-F5344CB8AC3E}">
        <p14:creationId xmlns:p14="http://schemas.microsoft.com/office/powerpoint/2010/main" val="99313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w to use this template #1 Layouts, colours &amp; font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AD0B66-7373-AD03-3DC7-9C834E0FE86B}"/>
              </a:ext>
            </a:extLst>
          </p:cNvPr>
          <p:cNvSpPr/>
          <p:nvPr userDrawn="1"/>
        </p:nvSpPr>
        <p:spPr>
          <a:xfrm>
            <a:off x="0" y="5993208"/>
            <a:ext cx="12192000" cy="864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Box 6">
            <a:extLst>
              <a:ext uri="{FF2B5EF4-FFF2-40B4-BE49-F238E27FC236}">
                <a16:creationId xmlns:a16="http://schemas.microsoft.com/office/drawing/2014/main" id="{682C7099-39D1-DCCD-4EB9-356B7093948D}"/>
              </a:ext>
            </a:extLst>
          </p:cNvPr>
          <p:cNvSpPr txBox="1"/>
          <p:nvPr userDrawn="1"/>
        </p:nvSpPr>
        <p:spPr>
          <a:xfrm>
            <a:off x="371475" y="368300"/>
            <a:ext cx="9584355" cy="307777"/>
          </a:xfrm>
          <a:prstGeom prst="rect">
            <a:avLst/>
          </a:prstGeom>
          <a:noFill/>
        </p:spPr>
        <p:txBody>
          <a:bodyPr wrap="none" lIns="0" tIns="0" rIns="0" bIns="0" rtlCol="0">
            <a:spAutoFit/>
          </a:bodyPr>
          <a:lstStyle/>
          <a:p>
            <a:pPr algn="l"/>
            <a:r>
              <a:rPr lang="en-GB" sz="2000" b="1"/>
              <a:t>How to use this PowerPoint template successfully: </a:t>
            </a:r>
            <a:r>
              <a:rPr lang="en-GB" sz="2000" b="1">
                <a:solidFill>
                  <a:schemeClr val="tx2"/>
                </a:solidFill>
              </a:rPr>
              <a:t>Slide layouts, colours and fonts</a:t>
            </a:r>
          </a:p>
        </p:txBody>
      </p:sp>
      <p:sp>
        <p:nvSpPr>
          <p:cNvPr id="8" name="TextBox 7">
            <a:extLst>
              <a:ext uri="{FF2B5EF4-FFF2-40B4-BE49-F238E27FC236}">
                <a16:creationId xmlns:a16="http://schemas.microsoft.com/office/drawing/2014/main" id="{87B651B1-2E64-E40A-DB97-8F877E9CF691}"/>
              </a:ext>
            </a:extLst>
          </p:cNvPr>
          <p:cNvSpPr txBox="1"/>
          <p:nvPr userDrawn="1"/>
        </p:nvSpPr>
        <p:spPr>
          <a:xfrm>
            <a:off x="371475" y="640654"/>
            <a:ext cx="9002704" cy="432048"/>
          </a:xfrm>
          <a:prstGeom prst="rect">
            <a:avLst/>
          </a:prstGeom>
          <a:noFill/>
        </p:spPr>
        <p:txBody>
          <a:bodyPr wrap="square" lIns="0" tIns="0" rIns="0" bIns="0" rtlCol="0">
            <a:normAutofit/>
          </a:bodyPr>
          <a:lstStyle/>
          <a:p>
            <a:pPr algn="l"/>
            <a:r>
              <a:rPr lang="en-GB" sz="1200" b="0" baseline="0"/>
              <a:t>By familiarising yourself with a few simple principles t</a:t>
            </a:r>
            <a:r>
              <a:rPr lang="en-GB" sz="1200" b="0"/>
              <a:t>his</a:t>
            </a:r>
            <a:r>
              <a:rPr lang="en-GB" sz="1200" b="0" baseline="0"/>
              <a:t> template will allow users </a:t>
            </a:r>
            <a:r>
              <a:rPr lang="en-GB" sz="1200" b="0" baseline="0">
                <a:solidFill>
                  <a:schemeClr val="tx1"/>
                </a:solidFill>
              </a:rPr>
              <a:t>to quickly and easily </a:t>
            </a:r>
            <a:br>
              <a:rPr lang="en-GB" sz="1200" b="0" baseline="0">
                <a:solidFill>
                  <a:schemeClr val="tx1"/>
                </a:solidFill>
              </a:rPr>
            </a:br>
            <a:r>
              <a:rPr lang="en-GB" sz="1200" b="0" baseline="0"/>
              <a:t>produce PowerPoint documents and presentations in accordance with National Theatre brand guidance.</a:t>
            </a:r>
            <a:endParaRPr lang="en-GB" sz="1200" b="0"/>
          </a:p>
        </p:txBody>
      </p:sp>
      <p:grpSp>
        <p:nvGrpSpPr>
          <p:cNvPr id="29" name="Group 28">
            <a:extLst>
              <a:ext uri="{FF2B5EF4-FFF2-40B4-BE49-F238E27FC236}">
                <a16:creationId xmlns:a16="http://schemas.microsoft.com/office/drawing/2014/main" id="{66948210-7716-BE8B-1D63-D9BD6D0E43C8}"/>
              </a:ext>
            </a:extLst>
          </p:cNvPr>
          <p:cNvGrpSpPr/>
          <p:nvPr userDrawn="1"/>
        </p:nvGrpSpPr>
        <p:grpSpPr>
          <a:xfrm>
            <a:off x="7945766" y="1169864"/>
            <a:ext cx="3679041" cy="1870252"/>
            <a:chOff x="415881" y="4562266"/>
            <a:chExt cx="3679041" cy="1870252"/>
          </a:xfrm>
        </p:grpSpPr>
        <p:sp>
          <p:nvSpPr>
            <p:cNvPr id="12" name="Rectangle 11">
              <a:extLst>
                <a:ext uri="{FF2B5EF4-FFF2-40B4-BE49-F238E27FC236}">
                  <a16:creationId xmlns:a16="http://schemas.microsoft.com/office/drawing/2014/main" id="{F39D396A-2195-B8CE-A858-990FA9D9A498}"/>
                </a:ext>
              </a:extLst>
            </p:cNvPr>
            <p:cNvSpPr/>
            <p:nvPr userDrawn="1"/>
          </p:nvSpPr>
          <p:spPr>
            <a:xfrm>
              <a:off x="1899637" y="4562266"/>
              <a:ext cx="2195285" cy="1608133"/>
            </a:xfrm>
            <a:prstGeom prst="rect">
              <a:avLst/>
            </a:prstGeom>
          </p:spPr>
          <p:txBody>
            <a:bodyPr wrap="square" lIns="0" tIns="0" rIns="0" bIns="0">
              <a:spAutoFit/>
            </a:bodyPr>
            <a:lstStyle/>
            <a:p>
              <a:pPr algn="l"/>
              <a:r>
                <a:rPr lang="en-GB" sz="1050" b="1" baseline="0">
                  <a:solidFill>
                    <a:schemeClr val="tx1"/>
                  </a:solidFill>
                </a:rPr>
                <a:t>National Theatre Colours</a:t>
              </a:r>
              <a:br>
                <a:rPr lang="en-GB" sz="1050" b="1" baseline="0">
                  <a:solidFill>
                    <a:schemeClr val="tx2"/>
                  </a:solidFill>
                </a:rPr>
              </a:br>
              <a:r>
                <a:rPr lang="en-GB" sz="1000" b="0" baseline="0"/>
                <a:t>National Theatre colours have been set throughout this template. The correct colours can be found on the top line of ‘Theme colours’ (for example when selecting font colours, Shape Fill or Shape Outline).</a:t>
              </a:r>
            </a:p>
            <a:p>
              <a:pPr algn="l"/>
              <a:endParaRPr lang="en-GB" sz="1400" baseline="0"/>
            </a:p>
            <a:p>
              <a:pPr algn="l"/>
              <a:r>
                <a:rPr lang="en-GB" sz="1000" b="0"/>
                <a:t>You should ignore ‘Standard Colours' and ‘Recent Colours’.</a:t>
              </a:r>
              <a:endParaRPr lang="en-GB" sz="1000" b="0" baseline="0"/>
            </a:p>
          </p:txBody>
        </p:sp>
        <p:pic>
          <p:nvPicPr>
            <p:cNvPr id="14" name="Picture 13">
              <a:extLst>
                <a:ext uri="{FF2B5EF4-FFF2-40B4-BE49-F238E27FC236}">
                  <a16:creationId xmlns:a16="http://schemas.microsoft.com/office/drawing/2014/main" id="{64052752-F7E9-E01F-BC90-37DB39330E07}"/>
                </a:ext>
              </a:extLst>
            </p:cNvPr>
            <p:cNvPicPr>
              <a:picLocks noChangeAspect="1"/>
            </p:cNvPicPr>
            <p:nvPr/>
          </p:nvPicPr>
          <p:blipFill rotWithShape="1">
            <a:blip r:embed="rId2"/>
            <a:srcRect b="31666"/>
            <a:stretch/>
          </p:blipFill>
          <p:spPr>
            <a:xfrm>
              <a:off x="455636" y="4562266"/>
              <a:ext cx="1120523" cy="1870252"/>
            </a:xfrm>
            <a:prstGeom prst="rect">
              <a:avLst/>
            </a:prstGeom>
          </p:spPr>
        </p:pic>
        <p:sp>
          <p:nvSpPr>
            <p:cNvPr id="15" name="Rectangle 14">
              <a:extLst>
                <a:ext uri="{FF2B5EF4-FFF2-40B4-BE49-F238E27FC236}">
                  <a16:creationId xmlns:a16="http://schemas.microsoft.com/office/drawing/2014/main" id="{8A2FD9BC-E151-2E8C-B53C-CD70ED9BB40B}"/>
                </a:ext>
              </a:extLst>
            </p:cNvPr>
            <p:cNvSpPr/>
            <p:nvPr/>
          </p:nvSpPr>
          <p:spPr>
            <a:xfrm>
              <a:off x="415881" y="4577475"/>
              <a:ext cx="1206187" cy="387628"/>
            </a:xfrm>
            <a:prstGeom prst="rect">
              <a:avLst/>
            </a:prstGeom>
            <a:noFill/>
            <a:ln w="222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400"/>
                </a:spcBef>
                <a:spcAft>
                  <a:spcPts val="400"/>
                </a:spcAft>
              </a:pPr>
              <a:endParaRPr lang="en-GB" sz="2000"/>
            </a:p>
          </p:txBody>
        </p:sp>
      </p:grpSp>
      <p:grpSp>
        <p:nvGrpSpPr>
          <p:cNvPr id="17" name="Group 16">
            <a:extLst>
              <a:ext uri="{FF2B5EF4-FFF2-40B4-BE49-F238E27FC236}">
                <a16:creationId xmlns:a16="http://schemas.microsoft.com/office/drawing/2014/main" id="{402639DB-BD2D-BB2A-78F0-18B770981157}"/>
              </a:ext>
            </a:extLst>
          </p:cNvPr>
          <p:cNvGrpSpPr/>
          <p:nvPr userDrawn="1"/>
        </p:nvGrpSpPr>
        <p:grpSpPr>
          <a:xfrm>
            <a:off x="371475" y="1170000"/>
            <a:ext cx="8249268" cy="4470455"/>
            <a:chOff x="587375" y="1043044"/>
            <a:chExt cx="8894395" cy="4820063"/>
          </a:xfrm>
        </p:grpSpPr>
        <p:pic>
          <p:nvPicPr>
            <p:cNvPr id="18" name="Picture 17">
              <a:extLst>
                <a:ext uri="{FF2B5EF4-FFF2-40B4-BE49-F238E27FC236}">
                  <a16:creationId xmlns:a16="http://schemas.microsoft.com/office/drawing/2014/main" id="{14DF11D5-A07D-06CC-4695-7152D239B4F7}"/>
                </a:ext>
              </a:extLst>
            </p:cNvPr>
            <p:cNvPicPr>
              <a:picLocks noChangeAspect="1"/>
            </p:cNvPicPr>
            <p:nvPr userDrawn="1"/>
          </p:nvPicPr>
          <p:blipFill>
            <a:blip r:embed="rId3"/>
            <a:srcRect l="151" r="151"/>
            <a:stretch/>
          </p:blipFill>
          <p:spPr>
            <a:xfrm>
              <a:off x="2243023" y="1079512"/>
              <a:ext cx="6036860" cy="3302318"/>
            </a:xfrm>
            <a:prstGeom prst="rect">
              <a:avLst/>
            </a:prstGeom>
          </p:spPr>
        </p:pic>
        <p:sp>
          <p:nvSpPr>
            <p:cNvPr id="19" name="Rectangle 18">
              <a:extLst>
                <a:ext uri="{FF2B5EF4-FFF2-40B4-BE49-F238E27FC236}">
                  <a16:creationId xmlns:a16="http://schemas.microsoft.com/office/drawing/2014/main" id="{2D38A544-606F-C4F4-6E47-16A2C057A4A9}"/>
                </a:ext>
              </a:extLst>
            </p:cNvPr>
            <p:cNvSpPr/>
            <p:nvPr userDrawn="1"/>
          </p:nvSpPr>
          <p:spPr>
            <a:xfrm>
              <a:off x="587375" y="1043044"/>
              <a:ext cx="1519630" cy="4820063"/>
            </a:xfrm>
            <a:prstGeom prst="rect">
              <a:avLst/>
            </a:prstGeom>
          </p:spPr>
          <p:txBody>
            <a:bodyPr wrap="square" lIns="0" tIns="0" rIns="0" bIns="0">
              <a:spAutoFit/>
            </a:bodyPr>
            <a:lstStyle/>
            <a:p>
              <a:pPr algn="l"/>
              <a:r>
                <a:rPr lang="en-GB" sz="1050" b="1" baseline="0">
                  <a:solidFill>
                    <a:schemeClr val="tx1"/>
                  </a:solidFill>
                </a:rPr>
                <a:t>Predefined Layouts</a:t>
              </a:r>
              <a:br>
                <a:rPr lang="en-GB" sz="1050" b="1" baseline="0">
                  <a:solidFill>
                    <a:schemeClr val="tx2"/>
                  </a:solidFill>
                </a:rPr>
              </a:br>
              <a:r>
                <a:rPr lang="en-GB" sz="1000" b="0" baseline="0"/>
                <a:t>A number of set layouts have been built to allow you to successfully select the right layout you require. To select a layout…</a:t>
              </a:r>
            </a:p>
            <a:p>
              <a:pPr algn="l"/>
              <a:endParaRPr lang="en-GB" sz="1000" b="0" baseline="0"/>
            </a:p>
            <a:p>
              <a:pPr algn="l"/>
              <a:r>
                <a:rPr lang="en-GB" sz="1000" b="0" baseline="0"/>
                <a:t>(In Normal screen mode)</a:t>
              </a:r>
            </a:p>
            <a:p>
              <a:pPr algn="l"/>
              <a:r>
                <a:rPr lang="en-GB" sz="1000" b="1" baseline="0"/>
                <a:t>&gt;Home</a:t>
              </a:r>
            </a:p>
            <a:p>
              <a:pPr algn="l"/>
              <a:r>
                <a:rPr lang="en-GB" sz="1000" b="1"/>
                <a:t>&gt;New Slide</a:t>
              </a:r>
            </a:p>
            <a:p>
              <a:r>
                <a:rPr lang="en-GB" sz="1000" b="0">
                  <a:solidFill>
                    <a:srgbClr val="000000"/>
                  </a:solidFill>
                </a:rPr>
                <a:t>(here you will see the predefined layouts you can choose from)</a:t>
              </a:r>
              <a:endParaRPr lang="en-GB" sz="1000" b="0"/>
            </a:p>
            <a:p>
              <a:r>
                <a:rPr lang="en-GB" sz="1000" b="1">
                  <a:solidFill>
                    <a:srgbClr val="000000"/>
                  </a:solidFill>
                </a:rPr>
                <a:t>&gt;click the desired layout</a:t>
              </a:r>
            </a:p>
            <a:p>
              <a:endParaRPr lang="en-GB" sz="1000" b="0">
                <a:solidFill>
                  <a:srgbClr val="000000"/>
                </a:solidFill>
              </a:endParaRPr>
            </a:p>
            <a:p>
              <a:r>
                <a:rPr lang="en-GB" sz="1000" b="0">
                  <a:solidFill>
                    <a:srgbClr val="000000"/>
                  </a:solidFill>
                </a:rPr>
                <a:t>If once you have started populating your slide layout you make a formatting error with your layout you can simply reset the layout to its original state.</a:t>
              </a:r>
            </a:p>
            <a:p>
              <a:br>
                <a:rPr lang="en-GB" sz="1000" b="0">
                  <a:solidFill>
                    <a:srgbClr val="000000"/>
                  </a:solidFill>
                </a:rPr>
              </a:br>
              <a:r>
                <a:rPr lang="en-GB" sz="1000" b="1">
                  <a:solidFill>
                    <a:srgbClr val="000000"/>
                  </a:solidFill>
                </a:rPr>
                <a:t>&gt;Right click anywhere over a blank area </a:t>
              </a:r>
              <a:br>
                <a:rPr lang="en-GB" sz="1000" b="1">
                  <a:solidFill>
                    <a:srgbClr val="000000"/>
                  </a:solidFill>
                </a:rPr>
              </a:br>
              <a:r>
                <a:rPr lang="en-GB" sz="1000" b="1">
                  <a:solidFill>
                    <a:srgbClr val="000000"/>
                  </a:solidFill>
                </a:rPr>
                <a:t>of the slide</a:t>
              </a:r>
            </a:p>
            <a:p>
              <a:r>
                <a:rPr lang="en-GB" sz="1000" b="1">
                  <a:solidFill>
                    <a:srgbClr val="000000"/>
                  </a:solidFill>
                </a:rPr>
                <a:t>&gt;Reset slide</a:t>
              </a:r>
              <a:endParaRPr lang="en-GB" sz="1000" b="1"/>
            </a:p>
            <a:p>
              <a:pPr algn="l"/>
              <a:endParaRPr lang="en-GB" sz="1000" b="1" baseline="0"/>
            </a:p>
          </p:txBody>
        </p:sp>
        <p:sp>
          <p:nvSpPr>
            <p:cNvPr id="20" name="Rounded Rectangle 23">
              <a:extLst>
                <a:ext uri="{FF2B5EF4-FFF2-40B4-BE49-F238E27FC236}">
                  <a16:creationId xmlns:a16="http://schemas.microsoft.com/office/drawing/2014/main" id="{51CF087E-E885-4010-B901-588303F6698C}"/>
                </a:ext>
              </a:extLst>
            </p:cNvPr>
            <p:cNvSpPr/>
            <p:nvPr userDrawn="1"/>
          </p:nvSpPr>
          <p:spPr>
            <a:xfrm>
              <a:off x="2600607" y="1372557"/>
              <a:ext cx="1375566" cy="1268725"/>
            </a:xfrm>
            <a:prstGeom prst="roundRect">
              <a:avLst>
                <a:gd name="adj" fmla="val 7326"/>
              </a:avLst>
            </a:prstGeom>
            <a:noFill/>
            <a:ln w="222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GB" err="1"/>
            </a:p>
          </p:txBody>
        </p:sp>
        <p:cxnSp>
          <p:nvCxnSpPr>
            <p:cNvPr id="21" name="Straight Arrow Connector 20">
              <a:extLst>
                <a:ext uri="{FF2B5EF4-FFF2-40B4-BE49-F238E27FC236}">
                  <a16:creationId xmlns:a16="http://schemas.microsoft.com/office/drawing/2014/main" id="{1DC56396-813A-7E9E-CA1C-BA20BA512607}"/>
                </a:ext>
              </a:extLst>
            </p:cNvPr>
            <p:cNvCxnSpPr/>
            <p:nvPr userDrawn="1"/>
          </p:nvCxnSpPr>
          <p:spPr>
            <a:xfrm>
              <a:off x="2107005" y="1783128"/>
              <a:ext cx="941259" cy="308604"/>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Rounded Rectangle 23">
              <a:extLst>
                <a:ext uri="{FF2B5EF4-FFF2-40B4-BE49-F238E27FC236}">
                  <a16:creationId xmlns:a16="http://schemas.microsoft.com/office/drawing/2014/main" id="{BDDD4A98-E22E-D8F9-D1C3-FA23293161B7}"/>
                </a:ext>
              </a:extLst>
            </p:cNvPr>
            <p:cNvSpPr/>
            <p:nvPr userDrawn="1"/>
          </p:nvSpPr>
          <p:spPr>
            <a:xfrm>
              <a:off x="7439717" y="1844427"/>
              <a:ext cx="840166" cy="1448412"/>
            </a:xfrm>
            <a:prstGeom prst="roundRect">
              <a:avLst>
                <a:gd name="adj" fmla="val 7326"/>
              </a:avLst>
            </a:prstGeom>
            <a:noFill/>
            <a:ln w="222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GB" err="1"/>
            </a:p>
          </p:txBody>
        </p:sp>
        <p:sp>
          <p:nvSpPr>
            <p:cNvPr id="3" name="Rounded Rectangle 23">
              <a:extLst>
                <a:ext uri="{FF2B5EF4-FFF2-40B4-BE49-F238E27FC236}">
                  <a16:creationId xmlns:a16="http://schemas.microsoft.com/office/drawing/2014/main" id="{C6D0CA98-62A4-E76D-55D9-C120D427F14E}"/>
                </a:ext>
              </a:extLst>
            </p:cNvPr>
            <p:cNvSpPr/>
            <p:nvPr userDrawn="1"/>
          </p:nvSpPr>
          <p:spPr>
            <a:xfrm>
              <a:off x="4963061" y="3867238"/>
              <a:ext cx="1582518" cy="446742"/>
            </a:xfrm>
            <a:prstGeom prst="roundRect">
              <a:avLst>
                <a:gd name="adj" fmla="val 7326"/>
              </a:avLst>
            </a:prstGeom>
            <a:noFill/>
            <a:ln w="222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GB" err="1"/>
            </a:p>
          </p:txBody>
        </p:sp>
        <p:sp>
          <p:nvSpPr>
            <p:cNvPr id="4" name="Rectangle 3">
              <a:extLst>
                <a:ext uri="{FF2B5EF4-FFF2-40B4-BE49-F238E27FC236}">
                  <a16:creationId xmlns:a16="http://schemas.microsoft.com/office/drawing/2014/main" id="{8B088F2C-BADC-2DFE-FDAB-9086A3F2638E}"/>
                </a:ext>
              </a:extLst>
            </p:cNvPr>
            <p:cNvSpPr/>
            <p:nvPr userDrawn="1"/>
          </p:nvSpPr>
          <p:spPr>
            <a:xfrm>
              <a:off x="6700874" y="3577895"/>
              <a:ext cx="2780896" cy="1136573"/>
            </a:xfrm>
            <a:prstGeom prst="rect">
              <a:avLst/>
            </a:prstGeom>
            <a:solidFill>
              <a:schemeClr val="bg1">
                <a:alpha val="80000"/>
              </a:schemeClr>
            </a:solidFill>
          </p:spPr>
          <p:txBody>
            <a:bodyPr wrap="square" lIns="90000" tIns="0" rIns="0" bIns="0">
              <a:spAutoFit/>
            </a:bodyPr>
            <a:lstStyle/>
            <a:p>
              <a:pPr algn="l"/>
              <a:r>
                <a:rPr lang="en-GB" sz="1050" b="1" baseline="0">
                  <a:solidFill>
                    <a:schemeClr val="tx1"/>
                  </a:solidFill>
                </a:rPr>
                <a:t>User Tips</a:t>
              </a:r>
              <a:br>
                <a:rPr lang="en-GB" sz="1050" b="1" baseline="0">
                  <a:solidFill>
                    <a:schemeClr val="tx2"/>
                  </a:solidFill>
                </a:rPr>
              </a:br>
              <a:r>
                <a:rPr lang="en-GB" sz="1000" b="0" baseline="0"/>
                <a:t>For users of the PowerPoint app directly on their computer ‘User Tips’ are also seen off the slides layouts to help you understand and work with this template.</a:t>
              </a:r>
            </a:p>
            <a:p>
              <a:pPr algn="l"/>
              <a:r>
                <a:rPr lang="en-GB" sz="800" b="0" baseline="0"/>
                <a:t>(This option is not available if PowerPoint is used online).</a:t>
              </a:r>
              <a:endParaRPr lang="en-GB" sz="800" b="0"/>
            </a:p>
            <a:p>
              <a:pPr algn="l"/>
              <a:endParaRPr lang="en-GB" sz="1000" b="1" baseline="0"/>
            </a:p>
          </p:txBody>
        </p:sp>
        <p:cxnSp>
          <p:nvCxnSpPr>
            <p:cNvPr id="5" name="Straight Arrow Connector 4">
              <a:extLst>
                <a:ext uri="{FF2B5EF4-FFF2-40B4-BE49-F238E27FC236}">
                  <a16:creationId xmlns:a16="http://schemas.microsoft.com/office/drawing/2014/main" id="{BFD55550-FDAB-A9F4-1AC8-C8DF8B760CD6}"/>
                </a:ext>
              </a:extLst>
            </p:cNvPr>
            <p:cNvCxnSpPr>
              <a:cxnSpLocks/>
            </p:cNvCxnSpPr>
            <p:nvPr userDrawn="1"/>
          </p:nvCxnSpPr>
          <p:spPr>
            <a:xfrm flipV="1">
              <a:off x="6938284" y="2674244"/>
              <a:ext cx="604311" cy="838159"/>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7F3560A-F5EF-7595-F551-F867B10C55F9}"/>
                </a:ext>
              </a:extLst>
            </p:cNvPr>
            <p:cNvCxnSpPr>
              <a:cxnSpLocks/>
            </p:cNvCxnSpPr>
            <p:nvPr userDrawn="1"/>
          </p:nvCxnSpPr>
          <p:spPr>
            <a:xfrm flipH="1">
              <a:off x="6084977" y="3673044"/>
              <a:ext cx="523147" cy="279925"/>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ED25AF4-0D5D-19B4-D62D-645C9C8AA4A2}"/>
              </a:ext>
            </a:extLst>
          </p:cNvPr>
          <p:cNvGrpSpPr/>
          <p:nvPr userDrawn="1"/>
        </p:nvGrpSpPr>
        <p:grpSpPr>
          <a:xfrm>
            <a:off x="2895594" y="4426851"/>
            <a:ext cx="8426791" cy="1535786"/>
            <a:chOff x="704545" y="4643914"/>
            <a:chExt cx="8426791" cy="1535786"/>
          </a:xfrm>
        </p:grpSpPr>
        <p:sp>
          <p:nvSpPr>
            <p:cNvPr id="24" name="Rectangle 23">
              <a:extLst>
                <a:ext uri="{FF2B5EF4-FFF2-40B4-BE49-F238E27FC236}">
                  <a16:creationId xmlns:a16="http://schemas.microsoft.com/office/drawing/2014/main" id="{64447613-74D8-F415-98CA-8EC7FB1645BB}"/>
                </a:ext>
              </a:extLst>
            </p:cNvPr>
            <p:cNvSpPr/>
            <p:nvPr userDrawn="1"/>
          </p:nvSpPr>
          <p:spPr>
            <a:xfrm>
              <a:off x="704545" y="4756840"/>
              <a:ext cx="6210450" cy="1392689"/>
            </a:xfrm>
            <a:prstGeom prst="rect">
              <a:avLst/>
            </a:prstGeom>
          </p:spPr>
          <p:txBody>
            <a:bodyPr wrap="square" lIns="0" tIns="0" rIns="0" bIns="0">
              <a:spAutoFit/>
            </a:bodyPr>
            <a:lstStyle/>
            <a:p>
              <a:pPr algn="l"/>
              <a:r>
                <a:rPr lang="en-GB" sz="1050" b="1" baseline="0">
                  <a:solidFill>
                    <a:schemeClr val="tx1"/>
                  </a:solidFill>
                </a:rPr>
                <a:t>National Theatre Fonts</a:t>
              </a:r>
            </a:p>
            <a:p>
              <a:pPr algn="l"/>
              <a:r>
                <a:rPr lang="en-GB" sz="1000" b="0" baseline="0"/>
                <a:t>The only font we use in our presentations is our own special font ‘Helvetica Now NT) which has been set as the default font in this file</a:t>
              </a:r>
              <a:r>
                <a:rPr lang="en-GB" sz="1000" b="0"/>
                <a:t> – this can be found at the top of your Theme Fonts list. This is a special font and you will need to ensure this is installed on your computer to be able to use it. Because this is a special font the presentation should always be saved as a PDF before circulating externally.</a:t>
              </a:r>
            </a:p>
            <a:p>
              <a:pPr algn="l"/>
              <a:endParaRPr lang="en-GB" sz="1000" b="0"/>
            </a:p>
            <a:p>
              <a:pPr algn="l"/>
              <a:r>
                <a:rPr lang="en-GB" sz="1000" b="0"/>
                <a:t>To save as a PDF.  </a:t>
              </a:r>
              <a:r>
                <a:rPr lang="en-GB" sz="1000" b="1"/>
                <a:t>&gt;File   &gt;Save As   &gt;PDF or XPS   (Save as PDF)</a:t>
              </a:r>
            </a:p>
            <a:p>
              <a:pPr algn="l"/>
              <a:endParaRPr lang="en-GB" sz="1000" b="0"/>
            </a:p>
            <a:p>
              <a:pPr algn="l"/>
              <a:r>
                <a:rPr lang="en-GB" sz="1000" b="0"/>
                <a:t>Failure to do this will result in PowerPoint replacing the font and the presentation will not display correctly.</a:t>
              </a:r>
            </a:p>
          </p:txBody>
        </p:sp>
        <p:grpSp>
          <p:nvGrpSpPr>
            <p:cNvPr id="25" name="Group 24">
              <a:extLst>
                <a:ext uri="{FF2B5EF4-FFF2-40B4-BE49-F238E27FC236}">
                  <a16:creationId xmlns:a16="http://schemas.microsoft.com/office/drawing/2014/main" id="{8693236A-23B4-3F35-1522-46704173FF2D}"/>
                </a:ext>
              </a:extLst>
            </p:cNvPr>
            <p:cNvGrpSpPr/>
            <p:nvPr userDrawn="1"/>
          </p:nvGrpSpPr>
          <p:grpSpPr>
            <a:xfrm>
              <a:off x="7045858" y="4643914"/>
              <a:ext cx="2085478" cy="1535786"/>
              <a:chOff x="10258153" y="5861372"/>
              <a:chExt cx="3028102" cy="2229953"/>
            </a:xfrm>
          </p:grpSpPr>
          <p:pic>
            <p:nvPicPr>
              <p:cNvPr id="27" name="Picture 26">
                <a:extLst>
                  <a:ext uri="{FF2B5EF4-FFF2-40B4-BE49-F238E27FC236}">
                    <a16:creationId xmlns:a16="http://schemas.microsoft.com/office/drawing/2014/main" id="{76426DA9-12CC-1BF8-7FD7-45E4E68DB8F8}"/>
                  </a:ext>
                </a:extLst>
              </p:cNvPr>
              <p:cNvPicPr>
                <a:picLocks noChangeAspect="1"/>
              </p:cNvPicPr>
              <p:nvPr/>
            </p:nvPicPr>
            <p:blipFill rotWithShape="1">
              <a:blip r:embed="rId4"/>
              <a:srcRect t="-826" b="35968"/>
              <a:stretch/>
            </p:blipFill>
            <p:spPr>
              <a:xfrm>
                <a:off x="10258153" y="5861372"/>
                <a:ext cx="3028102" cy="2229953"/>
              </a:xfrm>
              <a:prstGeom prst="rect">
                <a:avLst/>
              </a:prstGeom>
            </p:spPr>
          </p:pic>
          <p:sp>
            <p:nvSpPr>
              <p:cNvPr id="28" name="Rounded Rectangle 21">
                <a:extLst>
                  <a:ext uri="{FF2B5EF4-FFF2-40B4-BE49-F238E27FC236}">
                    <a16:creationId xmlns:a16="http://schemas.microsoft.com/office/drawing/2014/main" id="{FA72B296-492E-B840-0F45-938A869B2626}"/>
                  </a:ext>
                </a:extLst>
              </p:cNvPr>
              <p:cNvSpPr/>
              <p:nvPr/>
            </p:nvSpPr>
            <p:spPr>
              <a:xfrm>
                <a:off x="10386273" y="6463350"/>
                <a:ext cx="2796679" cy="1012058"/>
              </a:xfrm>
              <a:prstGeom prst="roundRect">
                <a:avLst/>
              </a:prstGeom>
              <a:noFill/>
              <a:ln w="222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400"/>
                  </a:spcBef>
                  <a:spcAft>
                    <a:spcPts val="400"/>
                  </a:spcAft>
                </a:pPr>
                <a:endParaRPr lang="en-GB" sz="2000"/>
              </a:p>
            </p:txBody>
          </p:sp>
        </p:grpSp>
      </p:grpSp>
      <p:sp>
        <p:nvSpPr>
          <p:cNvPr id="30" name="TextBox 29">
            <a:extLst>
              <a:ext uri="{FF2B5EF4-FFF2-40B4-BE49-F238E27FC236}">
                <a16:creationId xmlns:a16="http://schemas.microsoft.com/office/drawing/2014/main" id="{B6E784C4-47ED-0D48-5635-6480126EE767}"/>
              </a:ext>
            </a:extLst>
          </p:cNvPr>
          <p:cNvSpPr txBox="1"/>
          <p:nvPr userDrawn="1"/>
        </p:nvSpPr>
        <p:spPr>
          <a:xfrm>
            <a:off x="371475" y="6217346"/>
            <a:ext cx="11449050" cy="543536"/>
          </a:xfrm>
          <a:prstGeom prst="rect">
            <a:avLst/>
          </a:prstGeom>
          <a:noFill/>
        </p:spPr>
        <p:txBody>
          <a:bodyPr wrap="square" lIns="0" tIns="0" rIns="0" bIns="0" rtlCol="0">
            <a:normAutofit/>
          </a:bodyPr>
          <a:lstStyle/>
          <a:p>
            <a:pPr algn="l"/>
            <a:r>
              <a:rPr lang="en-GB" sz="1200" b="1" baseline="0">
                <a:solidFill>
                  <a:schemeClr val="accent1"/>
                </a:solidFill>
              </a:rPr>
              <a:t>Please ensure this slide is </a:t>
            </a:r>
            <a:r>
              <a:rPr lang="en-GB" sz="1200" b="1">
                <a:solidFill>
                  <a:schemeClr val="accent1"/>
                </a:solidFill>
              </a:rPr>
              <a:t>deleted (in Normal Mode) before circulating</a:t>
            </a:r>
            <a:r>
              <a:rPr lang="en-GB" sz="1200" b="1" baseline="0">
                <a:solidFill>
                  <a:schemeClr val="accent1"/>
                </a:solidFill>
              </a:rPr>
              <a:t> your PowerPoint document.</a:t>
            </a:r>
          </a:p>
          <a:p>
            <a:pPr algn="l"/>
            <a:r>
              <a:rPr lang="en-GB" sz="800" b="0" baseline="0">
                <a:solidFill>
                  <a:schemeClr val="tx1"/>
                </a:solidFill>
              </a:rPr>
              <a:t>Deleting this file in Normal Mode will still mean you can recall this slide to help you in the future as it will still be a predefined slide layout.</a:t>
            </a:r>
            <a:endParaRPr lang="en-GB" sz="1200" b="1">
              <a:solidFill>
                <a:schemeClr val="tx1"/>
              </a:solidFill>
            </a:endParaRPr>
          </a:p>
        </p:txBody>
      </p:sp>
    </p:spTree>
    <p:extLst>
      <p:ext uri="{BB962C8B-B14F-4D97-AF65-F5344CB8AC3E}">
        <p14:creationId xmlns:p14="http://schemas.microsoft.com/office/powerpoint/2010/main" val="4661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A7197CA0-3D18-4610-866E-C2C8D269A9D6}"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371474" y="1393825"/>
            <a:ext cx="6363245" cy="4262438"/>
          </a:xfrm>
        </p:spPr>
        <p:txBody>
          <a:bodyPr lIns="0">
            <a:noAutofit/>
          </a:bodyPr>
          <a:lstStyle>
            <a:lvl1pPr>
              <a:defRPr sz="2400"/>
            </a:lvl1pPr>
            <a:lvl2pPr>
              <a:defRPr sz="2400"/>
            </a:lvl2pPr>
            <a:lvl3pPr>
              <a:defRPr sz="2400"/>
            </a:lvl3pPr>
            <a:lvl4pPr>
              <a:defRPr sz="2400"/>
            </a:lvl4pPr>
            <a:lvl5pPr>
              <a:defRPr sz="2400"/>
            </a:lvl5pPr>
            <a:lvl6pPr>
              <a:defRPr sz="2400"/>
            </a:lvl6pPr>
            <a:lvl7pPr>
              <a:defRPr sz="2400"/>
            </a:lvl7pPr>
            <a:lvl9pPr>
              <a:defRPr sz="2400"/>
            </a:lvl9pPr>
          </a:lstStyle>
          <a:p>
            <a:pPr lvl="0"/>
            <a:r>
              <a:rPr lang="en-US"/>
              <a:t>Click to add text in 24pt or click an icon below to add other content.</a:t>
            </a:r>
          </a:p>
          <a:p>
            <a:pPr lvl="1"/>
            <a:r>
              <a:rPr lang="en-US"/>
              <a:t>Level 2</a:t>
            </a:r>
          </a:p>
          <a:p>
            <a:pPr lvl="2"/>
            <a:r>
              <a:rPr lang="en-US"/>
              <a:t>Level 3</a:t>
            </a:r>
          </a:p>
          <a:p>
            <a:pPr lvl="3"/>
            <a:r>
              <a:rPr lang="en-US"/>
              <a:t>Level 4</a:t>
            </a:r>
          </a:p>
          <a:p>
            <a:pPr lvl="4"/>
            <a:r>
              <a:rPr lang="en-US"/>
              <a:t>Level 5</a:t>
            </a:r>
          </a:p>
          <a:p>
            <a:pPr lvl="5"/>
            <a:r>
              <a:rPr lang="en-US"/>
              <a:t>Level 6</a:t>
            </a:r>
          </a:p>
          <a:p>
            <a:pPr lvl="6"/>
            <a:r>
              <a:rPr lang="en-US"/>
              <a:t>Level 7</a:t>
            </a:r>
          </a:p>
          <a:p>
            <a:pPr lvl="6"/>
            <a:r>
              <a:rPr lang="en-US"/>
              <a:t>Level 8</a:t>
            </a:r>
          </a:p>
          <a:p>
            <a:pPr lvl="8"/>
            <a:r>
              <a:rPr lang="en-US"/>
              <a:t>Level 9</a:t>
            </a:r>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BCC120E-EFAE-F860-642E-4FF49246C269}"/>
              </a:ext>
            </a:extLst>
          </p:cNvPr>
          <p:cNvSpPr>
            <a:spLocks noGrp="1"/>
          </p:cNvSpPr>
          <p:nvPr>
            <p:ph type="pic" sz="quarter" idx="15" hasCustomPrompt="1"/>
          </p:nvPr>
        </p:nvSpPr>
        <p:spPr>
          <a:xfrm>
            <a:off x="7106194" y="1393825"/>
            <a:ext cx="4714331" cy="4262438"/>
          </a:xfrm>
        </p:spPr>
        <p:txBody>
          <a:bodyPr lIns="540000" rIns="540000" bIns="1296000" anchor="ctr">
            <a:normAutofit/>
          </a:bodyPr>
          <a:lstStyle>
            <a:lvl1pPr algn="ctr">
              <a:defRPr sz="1400"/>
            </a:lvl1pPr>
          </a:lstStyle>
          <a:p>
            <a:r>
              <a:rPr lang="en-GB"/>
              <a:t>Click icon below to insert picture – see user tip to the right on how to position your picture after it has been inserted or (for online users) refer to the ‘How to use this template #2’ layout (found in your layout options).</a:t>
            </a:r>
          </a:p>
        </p:txBody>
      </p:sp>
      <p:grpSp>
        <p:nvGrpSpPr>
          <p:cNvPr id="15" name="Group 14">
            <a:extLst>
              <a:ext uri="{FF2B5EF4-FFF2-40B4-BE49-F238E27FC236}">
                <a16:creationId xmlns:a16="http://schemas.microsoft.com/office/drawing/2014/main" id="{E8A4DD0F-CC19-AA89-8397-35342F244162}"/>
              </a:ext>
            </a:extLst>
          </p:cNvPr>
          <p:cNvGrpSpPr/>
          <p:nvPr userDrawn="1"/>
        </p:nvGrpSpPr>
        <p:grpSpPr bwMode="gray">
          <a:xfrm>
            <a:off x="12430870" y="5090036"/>
            <a:ext cx="2855330" cy="1767964"/>
            <a:chOff x="287522" y="320055"/>
            <a:chExt cx="2855330" cy="1767964"/>
          </a:xfrm>
        </p:grpSpPr>
        <p:sp>
          <p:nvSpPr>
            <p:cNvPr id="16" name="TextBox 15">
              <a:extLst>
                <a:ext uri="{FF2B5EF4-FFF2-40B4-BE49-F238E27FC236}">
                  <a16:creationId xmlns:a16="http://schemas.microsoft.com/office/drawing/2014/main" id="{2054F7E8-F134-E443-6874-0FADD562C079}"/>
                </a:ext>
              </a:extLst>
            </p:cNvPr>
            <p:cNvSpPr txBox="1"/>
            <p:nvPr/>
          </p:nvSpPr>
          <p:spPr bwMode="gray">
            <a:xfrm>
              <a:off x="287522" y="1010801"/>
              <a:ext cx="2855330" cy="1077218"/>
            </a:xfrm>
            <a:prstGeom prst="rect">
              <a:avLst/>
            </a:prstGeom>
            <a:noFill/>
          </p:spPr>
          <p:txBody>
            <a:bodyPr wrap="square" lIns="0" tIns="0" rIns="0" bIns="0" rtlCol="0">
              <a:spAutoFit/>
            </a:bodyPr>
            <a:lstStyle/>
            <a:p>
              <a:r>
                <a:rPr lang="en-GB" sz="1000">
                  <a:solidFill>
                    <a:srgbClr val="000000"/>
                  </a:solidFill>
                </a:rPr>
                <a:t>If your picture</a:t>
              </a:r>
              <a:r>
                <a:rPr lang="en-GB" sz="1000" baseline="0">
                  <a:solidFill>
                    <a:srgbClr val="000000"/>
                  </a:solidFill>
                </a:rPr>
                <a:t> is </a:t>
              </a:r>
              <a:r>
                <a:rPr lang="en-GB" sz="1000">
                  <a:solidFill>
                    <a:srgbClr val="000000"/>
                  </a:solidFill>
                </a:rPr>
                <a:t>not</a:t>
              </a:r>
              <a:r>
                <a:rPr lang="en-GB" sz="1000" baseline="0">
                  <a:solidFill>
                    <a:srgbClr val="000000"/>
                  </a:solidFill>
                </a:rPr>
                <a:t> quite in the position</a:t>
              </a:r>
              <a:br>
                <a:rPr lang="en-GB" sz="1000" baseline="0">
                  <a:solidFill>
                    <a:srgbClr val="000000"/>
                  </a:solidFill>
                </a:rPr>
              </a:br>
              <a:r>
                <a:rPr lang="en-GB" sz="1000" baseline="0">
                  <a:solidFill>
                    <a:srgbClr val="000000"/>
                  </a:solidFill>
                </a:rPr>
                <a:t>you require after inserting a picture</a:t>
              </a:r>
              <a:r>
                <a:rPr lang="en-GB" sz="1000">
                  <a:solidFill>
                    <a:srgbClr val="000000"/>
                  </a:solidFill>
                </a:rPr>
                <a:t>.</a:t>
              </a:r>
            </a:p>
            <a:p>
              <a:r>
                <a:rPr lang="en-GB" sz="1000">
                  <a:solidFill>
                    <a:srgbClr val="000000"/>
                  </a:solidFill>
                </a:rPr>
                <a:t>&gt;Click on the picture</a:t>
              </a:r>
              <a:br>
                <a:rPr lang="en-GB" sz="1000">
                  <a:solidFill>
                    <a:srgbClr val="000000"/>
                  </a:solidFill>
                </a:rPr>
              </a:br>
              <a:r>
                <a:rPr lang="en-GB" sz="1000">
                  <a:solidFill>
                    <a:srgbClr val="000000"/>
                  </a:solidFill>
                </a:rPr>
                <a:t>&gt;Picture format</a:t>
              </a:r>
            </a:p>
            <a:p>
              <a:r>
                <a:rPr lang="en-GB" sz="1000">
                  <a:solidFill>
                    <a:srgbClr val="000000"/>
                  </a:solidFill>
                </a:rPr>
                <a:t>&gt;Crop</a:t>
              </a:r>
            </a:p>
            <a:p>
              <a:r>
                <a:rPr lang="en-GB" sz="1000">
                  <a:solidFill>
                    <a:srgbClr val="000000"/>
                  </a:solidFill>
                </a:rPr>
                <a:t>&gt;(from the dropdown box) Fill</a:t>
              </a:r>
            </a:p>
            <a:p>
              <a:r>
                <a:rPr lang="en-GB" sz="1000" baseline="0">
                  <a:solidFill>
                    <a:srgbClr val="000000"/>
                  </a:solidFill>
                </a:rPr>
                <a:t>(drag your picture to the position you require)</a:t>
              </a:r>
            </a:p>
          </p:txBody>
        </p:sp>
        <p:grpSp>
          <p:nvGrpSpPr>
            <p:cNvPr id="17" name="Group 16">
              <a:extLst>
                <a:ext uri="{FF2B5EF4-FFF2-40B4-BE49-F238E27FC236}">
                  <a16:creationId xmlns:a16="http://schemas.microsoft.com/office/drawing/2014/main" id="{B7462B8D-210E-4766-51DA-52411508303A}"/>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20" name="Oval 9">
                <a:extLst>
                  <a:ext uri="{FF2B5EF4-FFF2-40B4-BE49-F238E27FC236}">
                    <a16:creationId xmlns:a16="http://schemas.microsoft.com/office/drawing/2014/main" id="{91F5F21E-5161-7490-B5C6-F77C7CFC9FF1}"/>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C29085D5-9E5A-6ED5-11A1-70C166793EC9}"/>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Donut 24">
              <a:extLst>
                <a:ext uri="{FF2B5EF4-FFF2-40B4-BE49-F238E27FC236}">
                  <a16:creationId xmlns:a16="http://schemas.microsoft.com/office/drawing/2014/main" id="{5A031298-F6EB-F93C-6FD5-965BF066165F}"/>
                </a:ext>
              </a:extLst>
            </p:cNvPr>
            <p:cNvSpPr/>
            <p:nvPr userDrawn="1"/>
          </p:nvSpPr>
          <p:spPr bwMode="gray">
            <a:xfrm>
              <a:off x="299151" y="32005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Freeform 45">
              <a:extLst>
                <a:ext uri="{FF2B5EF4-FFF2-40B4-BE49-F238E27FC236}">
                  <a16:creationId xmlns:a16="http://schemas.microsoft.com/office/drawing/2014/main" id="{45AAA3A7-6C90-85AC-616A-76B97AC593B2}"/>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873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ullets) and picture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FEB0B95D-E739-4C97-90F4-0D0309AE5E85}"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5457280" y="1393825"/>
            <a:ext cx="6363245" cy="4262438"/>
          </a:xfrm>
        </p:spPr>
        <p:txBody>
          <a:bodyPr lIns="0">
            <a:noAutofit/>
          </a:bodyPr>
          <a:lstStyle>
            <a:lvl1pPr marL="176400" indent="-176400">
              <a:buFont typeface="Arial" panose="020B0604020202020204" pitchFamily="34" charset="0"/>
              <a:buChar char="•"/>
              <a:defRPr sz="2400"/>
            </a:lvl1pPr>
            <a:lvl2pPr marL="176400" indent="-176400">
              <a:buFont typeface="Arial" panose="020B0604020202020204" pitchFamily="34" charset="0"/>
              <a:buChar char="•"/>
              <a:defRPr sz="2400"/>
            </a:lvl2pPr>
            <a:lvl3pPr marL="176400" indent="-176400">
              <a:buFont typeface="Arial" panose="020B0604020202020204" pitchFamily="34" charset="0"/>
              <a:buChar char="•"/>
              <a:defRPr sz="2400"/>
            </a:lvl3pPr>
            <a:lvl4pPr marL="176400" indent="-176400">
              <a:buFont typeface="Arial" panose="020B0604020202020204" pitchFamily="34" charset="0"/>
              <a:buChar char="•"/>
              <a:defRPr sz="2400"/>
            </a:lvl4pPr>
            <a:lvl5pPr marL="176400" indent="-176400">
              <a:buFont typeface="Arial" panose="020B0604020202020204" pitchFamily="34" charset="0"/>
              <a:buChar char="•"/>
              <a:defRPr sz="2400"/>
            </a:lvl5pPr>
            <a:lvl6pPr marL="176400" indent="-176400">
              <a:buFont typeface="Arial" panose="020B0604020202020204" pitchFamily="34" charset="0"/>
              <a:buChar char="•"/>
              <a:defRPr sz="2400"/>
            </a:lvl6pPr>
            <a:lvl7pPr marL="176400" indent="-176400">
              <a:buFont typeface="Arial" panose="020B0604020202020204" pitchFamily="34" charset="0"/>
              <a:buChar char="•"/>
              <a:defRPr sz="2400"/>
            </a:lvl7pPr>
            <a:lvl9pPr marL="176400" indent="-176400">
              <a:buFont typeface="Arial" panose="020B0604020202020204" pitchFamily="34" charset="0"/>
              <a:buChar char="•"/>
              <a:defRPr sz="2400"/>
            </a:lvl9pPr>
          </a:lstStyle>
          <a:p>
            <a:pPr lvl="0"/>
            <a:r>
              <a:rPr lang="en-US"/>
              <a:t>Click to add text in 24pt or click an icon below to add other content.</a:t>
            </a:r>
          </a:p>
          <a:p>
            <a:pPr lvl="1"/>
            <a:r>
              <a:rPr lang="en-US"/>
              <a:t>Level 2</a:t>
            </a:r>
          </a:p>
          <a:p>
            <a:pPr lvl="2"/>
            <a:r>
              <a:rPr lang="en-US"/>
              <a:t>Level 3</a:t>
            </a:r>
          </a:p>
          <a:p>
            <a:pPr lvl="3"/>
            <a:r>
              <a:rPr lang="en-US"/>
              <a:t>Level 4</a:t>
            </a:r>
          </a:p>
          <a:p>
            <a:pPr lvl="4"/>
            <a:r>
              <a:rPr lang="en-US"/>
              <a:t>Level 5</a:t>
            </a:r>
          </a:p>
          <a:p>
            <a:pPr lvl="5"/>
            <a:r>
              <a:rPr lang="en-US"/>
              <a:t>Level 6</a:t>
            </a:r>
          </a:p>
          <a:p>
            <a:pPr lvl="6"/>
            <a:r>
              <a:rPr lang="en-US"/>
              <a:t>Level 7</a:t>
            </a:r>
          </a:p>
          <a:p>
            <a:pPr lvl="6"/>
            <a:r>
              <a:rPr lang="en-US"/>
              <a:t>Level 8</a:t>
            </a:r>
          </a:p>
          <a:p>
            <a:pPr lvl="8"/>
            <a:r>
              <a:rPr lang="en-US"/>
              <a:t>Level 9</a:t>
            </a:r>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BCC120E-EFAE-F860-642E-4FF49246C269}"/>
              </a:ext>
            </a:extLst>
          </p:cNvPr>
          <p:cNvSpPr>
            <a:spLocks noGrp="1"/>
          </p:cNvSpPr>
          <p:nvPr>
            <p:ph type="pic" sz="quarter" idx="15" hasCustomPrompt="1"/>
          </p:nvPr>
        </p:nvSpPr>
        <p:spPr>
          <a:xfrm>
            <a:off x="371474" y="1393825"/>
            <a:ext cx="4714331" cy="4262438"/>
          </a:xfrm>
        </p:spPr>
        <p:txBody>
          <a:bodyPr lIns="540000" rIns="540000" bIns="1296000" anchor="ctr">
            <a:normAutofit/>
          </a:bodyPr>
          <a:lstStyle>
            <a:lvl1pPr algn="ctr">
              <a:defRPr sz="1400"/>
            </a:lvl1pPr>
          </a:lstStyle>
          <a:p>
            <a:r>
              <a:rPr lang="en-GB"/>
              <a:t>Click icon below to insert picture – see user tip to the right on how to position your picture after it has been inserted or (for online users) refer to the ‘How to use this template #2’ layout (found in your layout options).</a:t>
            </a:r>
          </a:p>
        </p:txBody>
      </p:sp>
      <p:grpSp>
        <p:nvGrpSpPr>
          <p:cNvPr id="15" name="Group 14">
            <a:extLst>
              <a:ext uri="{FF2B5EF4-FFF2-40B4-BE49-F238E27FC236}">
                <a16:creationId xmlns:a16="http://schemas.microsoft.com/office/drawing/2014/main" id="{E8A4DD0F-CC19-AA89-8397-35342F244162}"/>
              </a:ext>
            </a:extLst>
          </p:cNvPr>
          <p:cNvGrpSpPr/>
          <p:nvPr userDrawn="1"/>
        </p:nvGrpSpPr>
        <p:grpSpPr bwMode="gray">
          <a:xfrm>
            <a:off x="12430870" y="5090036"/>
            <a:ext cx="2855330" cy="1767964"/>
            <a:chOff x="287522" y="320055"/>
            <a:chExt cx="2855330" cy="1767964"/>
          </a:xfrm>
        </p:grpSpPr>
        <p:sp>
          <p:nvSpPr>
            <p:cNvPr id="16" name="TextBox 15">
              <a:extLst>
                <a:ext uri="{FF2B5EF4-FFF2-40B4-BE49-F238E27FC236}">
                  <a16:creationId xmlns:a16="http://schemas.microsoft.com/office/drawing/2014/main" id="{2054F7E8-F134-E443-6874-0FADD562C079}"/>
                </a:ext>
              </a:extLst>
            </p:cNvPr>
            <p:cNvSpPr txBox="1"/>
            <p:nvPr/>
          </p:nvSpPr>
          <p:spPr bwMode="gray">
            <a:xfrm>
              <a:off x="287522" y="1010801"/>
              <a:ext cx="2855330" cy="1077218"/>
            </a:xfrm>
            <a:prstGeom prst="rect">
              <a:avLst/>
            </a:prstGeom>
            <a:noFill/>
          </p:spPr>
          <p:txBody>
            <a:bodyPr wrap="square" lIns="0" tIns="0" rIns="0" bIns="0" rtlCol="0">
              <a:spAutoFit/>
            </a:bodyPr>
            <a:lstStyle/>
            <a:p>
              <a:r>
                <a:rPr lang="en-GB" sz="1000">
                  <a:solidFill>
                    <a:srgbClr val="000000"/>
                  </a:solidFill>
                </a:rPr>
                <a:t>If your picture</a:t>
              </a:r>
              <a:r>
                <a:rPr lang="en-GB" sz="1000" baseline="0">
                  <a:solidFill>
                    <a:srgbClr val="000000"/>
                  </a:solidFill>
                </a:rPr>
                <a:t> is </a:t>
              </a:r>
              <a:r>
                <a:rPr lang="en-GB" sz="1000">
                  <a:solidFill>
                    <a:srgbClr val="000000"/>
                  </a:solidFill>
                </a:rPr>
                <a:t>not</a:t>
              </a:r>
              <a:r>
                <a:rPr lang="en-GB" sz="1000" baseline="0">
                  <a:solidFill>
                    <a:srgbClr val="000000"/>
                  </a:solidFill>
                </a:rPr>
                <a:t> quite in the position</a:t>
              </a:r>
              <a:br>
                <a:rPr lang="en-GB" sz="1000" baseline="0">
                  <a:solidFill>
                    <a:srgbClr val="000000"/>
                  </a:solidFill>
                </a:rPr>
              </a:br>
              <a:r>
                <a:rPr lang="en-GB" sz="1000" baseline="0">
                  <a:solidFill>
                    <a:srgbClr val="000000"/>
                  </a:solidFill>
                </a:rPr>
                <a:t>you require after inserting a picture</a:t>
              </a:r>
              <a:r>
                <a:rPr lang="en-GB" sz="1000">
                  <a:solidFill>
                    <a:srgbClr val="000000"/>
                  </a:solidFill>
                </a:rPr>
                <a:t>.</a:t>
              </a:r>
            </a:p>
            <a:p>
              <a:r>
                <a:rPr lang="en-GB" sz="1000">
                  <a:solidFill>
                    <a:srgbClr val="000000"/>
                  </a:solidFill>
                </a:rPr>
                <a:t>&gt;Click on the picture</a:t>
              </a:r>
              <a:br>
                <a:rPr lang="en-GB" sz="1000">
                  <a:solidFill>
                    <a:srgbClr val="000000"/>
                  </a:solidFill>
                </a:rPr>
              </a:br>
              <a:r>
                <a:rPr lang="en-GB" sz="1000">
                  <a:solidFill>
                    <a:srgbClr val="000000"/>
                  </a:solidFill>
                </a:rPr>
                <a:t>&gt;Picture format</a:t>
              </a:r>
            </a:p>
            <a:p>
              <a:r>
                <a:rPr lang="en-GB" sz="1000">
                  <a:solidFill>
                    <a:srgbClr val="000000"/>
                  </a:solidFill>
                </a:rPr>
                <a:t>&gt;Crop</a:t>
              </a:r>
            </a:p>
            <a:p>
              <a:r>
                <a:rPr lang="en-GB" sz="1000">
                  <a:solidFill>
                    <a:srgbClr val="000000"/>
                  </a:solidFill>
                </a:rPr>
                <a:t>&gt;(from the dropdown box) Fill</a:t>
              </a:r>
            </a:p>
            <a:p>
              <a:r>
                <a:rPr lang="en-GB" sz="1000" baseline="0">
                  <a:solidFill>
                    <a:srgbClr val="000000"/>
                  </a:solidFill>
                </a:rPr>
                <a:t>(drag your picture to the position you require)</a:t>
              </a:r>
            </a:p>
          </p:txBody>
        </p:sp>
        <p:grpSp>
          <p:nvGrpSpPr>
            <p:cNvPr id="17" name="Group 16">
              <a:extLst>
                <a:ext uri="{FF2B5EF4-FFF2-40B4-BE49-F238E27FC236}">
                  <a16:creationId xmlns:a16="http://schemas.microsoft.com/office/drawing/2014/main" id="{B7462B8D-210E-4766-51DA-52411508303A}"/>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20" name="Oval 9">
                <a:extLst>
                  <a:ext uri="{FF2B5EF4-FFF2-40B4-BE49-F238E27FC236}">
                    <a16:creationId xmlns:a16="http://schemas.microsoft.com/office/drawing/2014/main" id="{91F5F21E-5161-7490-B5C6-F77C7CFC9FF1}"/>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C29085D5-9E5A-6ED5-11A1-70C166793EC9}"/>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Donut 24">
              <a:extLst>
                <a:ext uri="{FF2B5EF4-FFF2-40B4-BE49-F238E27FC236}">
                  <a16:creationId xmlns:a16="http://schemas.microsoft.com/office/drawing/2014/main" id="{5A031298-F6EB-F93C-6FD5-965BF066165F}"/>
                </a:ext>
              </a:extLst>
            </p:cNvPr>
            <p:cNvSpPr/>
            <p:nvPr userDrawn="1"/>
          </p:nvSpPr>
          <p:spPr bwMode="gray">
            <a:xfrm>
              <a:off x="299151" y="32005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Freeform 45">
              <a:extLst>
                <a:ext uri="{FF2B5EF4-FFF2-40B4-BE49-F238E27FC236}">
                  <a16:creationId xmlns:a16="http://schemas.microsoft.com/office/drawing/2014/main" id="{45AAA3A7-6C90-85AC-616A-76B97AC593B2}"/>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143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video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050334DA-A3B6-428C-AF70-855D92CBDA66}"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9" name="Media Placeholder 8">
            <a:extLst>
              <a:ext uri="{FF2B5EF4-FFF2-40B4-BE49-F238E27FC236}">
                <a16:creationId xmlns:a16="http://schemas.microsoft.com/office/drawing/2014/main" id="{50451C53-CAE9-EA2E-C52B-F8B733604E7B}"/>
              </a:ext>
            </a:extLst>
          </p:cNvPr>
          <p:cNvSpPr>
            <a:spLocks noGrp="1"/>
          </p:cNvSpPr>
          <p:nvPr>
            <p:ph type="media" sz="quarter" idx="13" hasCustomPrompt="1"/>
          </p:nvPr>
        </p:nvSpPr>
        <p:spPr>
          <a:xfrm>
            <a:off x="371475" y="1393825"/>
            <a:ext cx="7577138" cy="4262438"/>
          </a:xfrm>
        </p:spPr>
        <p:txBody>
          <a:bodyPr lIns="720000" rIns="720000" bIns="900000" anchor="ctr">
            <a:normAutofit/>
          </a:bodyPr>
          <a:lstStyle>
            <a:lvl1pPr marL="0" indent="0" algn="ctr">
              <a:buNone/>
              <a:defRPr sz="1400"/>
            </a:lvl1pPr>
          </a:lstStyle>
          <a:p>
            <a:r>
              <a:rPr lang="en-GB"/>
              <a:t>Click icon below to insert video. Once you have inserted your video if you want to add a cover image to your video. &gt;Video format &gt;Poster frame &gt;Image from file (ensure your image is the same proportions as your video).</a:t>
            </a:r>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8310563" y="1393825"/>
            <a:ext cx="3509962" cy="4262438"/>
          </a:xfrm>
        </p:spPr>
        <p:txBody>
          <a:bodyPr lIns="720000">
            <a:normAutofit/>
          </a:bodyPr>
          <a:lstStyle>
            <a:lvl1pPr>
              <a:defRPr sz="1800"/>
            </a:lvl1pPr>
          </a:lstStyle>
          <a:p>
            <a:pPr lvl="0"/>
            <a:r>
              <a:rPr lang="en-US"/>
              <a:t>Click to add text in 18pt or click an icon below to add other content. </a:t>
            </a:r>
            <a:r>
              <a:rPr lang="en-GB"/>
              <a:t>Red text can be used as a CTA (call to action) e.g. a hyperlink or to download documents etc. </a:t>
            </a:r>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video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bIns="36000"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35B3F1AE-F8F6-43CB-9FC9-D0B9ADCBD03B}"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9" name="Media Placeholder 8">
            <a:extLst>
              <a:ext uri="{FF2B5EF4-FFF2-40B4-BE49-F238E27FC236}">
                <a16:creationId xmlns:a16="http://schemas.microsoft.com/office/drawing/2014/main" id="{50451C53-CAE9-EA2E-C52B-F8B733604E7B}"/>
              </a:ext>
            </a:extLst>
          </p:cNvPr>
          <p:cNvSpPr>
            <a:spLocks noGrp="1"/>
          </p:cNvSpPr>
          <p:nvPr>
            <p:ph type="media" sz="quarter" idx="13" hasCustomPrompt="1"/>
          </p:nvPr>
        </p:nvSpPr>
        <p:spPr>
          <a:xfrm>
            <a:off x="4243387" y="1393825"/>
            <a:ext cx="7577138" cy="4262438"/>
          </a:xfrm>
        </p:spPr>
        <p:txBody>
          <a:bodyPr lIns="720000" rIns="720000" bIns="900000" anchor="ctr">
            <a:normAutofit/>
          </a:bodyPr>
          <a:lstStyle>
            <a:lvl1pPr marL="0" indent="0" algn="ctr">
              <a:buNone/>
              <a:defRPr sz="1400"/>
            </a:lvl1pPr>
          </a:lstStyle>
          <a:p>
            <a:r>
              <a:rPr lang="en-GB"/>
              <a:t>Click icon below to insert video. Once you have inserted your video if you want to add a cover image to your video. &gt;Video format &gt;Poster frame &gt;Image from file (ensure your image is the same proportions as your video).</a:t>
            </a:r>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371475" y="1393825"/>
            <a:ext cx="3509962" cy="4262438"/>
          </a:xfrm>
        </p:spPr>
        <p:txBody>
          <a:bodyPr lIns="0" rIns="720000">
            <a:normAutofit/>
          </a:bodyPr>
          <a:lstStyle>
            <a:lvl1pPr>
              <a:defRPr sz="1800"/>
            </a:lvl1pPr>
          </a:lstStyle>
          <a:p>
            <a:pPr lvl="0"/>
            <a:r>
              <a:rPr lang="en-US"/>
              <a:t>Click to add text in 18pt or click an icon below to add other content. </a:t>
            </a:r>
            <a:r>
              <a:rPr lang="en-GB"/>
              <a:t>Red text can be used as a CTA (call to action) e.g. a hyperlink or to download documents etc. </a:t>
            </a:r>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5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excluding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354762E-3BEC-16D0-34B0-D6DE472B55B6}"/>
              </a:ext>
            </a:extLst>
          </p:cNvPr>
          <p:cNvSpPr/>
          <p:nvPr userDrawn="1"/>
        </p:nvSpPr>
        <p:spPr>
          <a:xfrm>
            <a:off x="371475" y="1393824"/>
            <a:ext cx="11449050" cy="46085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6A57E363-C74D-4570-9239-9FEA92021AA1}"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371475" y="1393824"/>
            <a:ext cx="11449050" cy="4608562"/>
          </a:xfrm>
          <a:solidFill>
            <a:schemeClr val="bg2"/>
          </a:solidFill>
        </p:spPr>
        <p:txBody>
          <a:bodyPr lIns="0" rIns="0" bIns="1080000" anchor="ctr">
            <a:normAutofit/>
          </a:bodyPr>
          <a:lstStyle>
            <a:lvl1pPr algn="ctr">
              <a:defRPr sz="1400"/>
            </a:lvl1pPr>
          </a:lstStyle>
          <a:p>
            <a:pPr lvl="0"/>
            <a:r>
              <a:rPr lang="en-US"/>
              <a:t>Click an icon below to add content.</a:t>
            </a:r>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2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site visito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354762E-3BEC-16D0-34B0-D6DE472B55B6}"/>
              </a:ext>
            </a:extLst>
          </p:cNvPr>
          <p:cNvSpPr/>
          <p:nvPr userDrawn="1"/>
        </p:nvSpPr>
        <p:spPr>
          <a:xfrm>
            <a:off x="371475" y="1393824"/>
            <a:ext cx="11449050" cy="460856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75E0D743-4983-409F-8B77-0546A7197A62}"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2CBC7794-B37E-C31C-716A-995F6F128B7A}"/>
              </a:ext>
            </a:extLst>
          </p:cNvPr>
          <p:cNvSpPr>
            <a:spLocks noGrp="1"/>
          </p:cNvSpPr>
          <p:nvPr>
            <p:ph type="body" sz="quarter" idx="13" hasCustomPrompt="1"/>
          </p:nvPr>
        </p:nvSpPr>
        <p:spPr>
          <a:xfrm>
            <a:off x="9874978" y="1393825"/>
            <a:ext cx="1945548" cy="4608513"/>
          </a:xfrm>
        </p:spPr>
        <p:txBody>
          <a:bodyPr lIns="180000" tIns="180000" rIns="180000" bIns="180000">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lnSpc>
                <a:spcPct val="100000"/>
              </a:lnSpc>
              <a:spcBef>
                <a:spcPts val="0"/>
              </a:spcBef>
              <a:defRPr sz="1600"/>
            </a:lvl6pPr>
            <a:lvl7pPr>
              <a:lnSpc>
                <a:spcPct val="100000"/>
              </a:lnSpc>
              <a:spcBef>
                <a:spcPts val="0"/>
              </a:spcBef>
              <a:defRPr sz="1600"/>
            </a:lvl7pPr>
            <a:lvl8pPr>
              <a:lnSpc>
                <a:spcPct val="100000"/>
              </a:lnSpc>
              <a:spcBef>
                <a:spcPts val="0"/>
              </a:spcBef>
              <a:defRPr sz="1600"/>
            </a:lvl8pPr>
            <a:lvl9pPr>
              <a:lnSpc>
                <a:spcPct val="100000"/>
              </a:lnSpc>
              <a:spcBef>
                <a:spcPts val="0"/>
              </a:spcBef>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22" name="Text Placeholder 21">
            <a:extLst>
              <a:ext uri="{FF2B5EF4-FFF2-40B4-BE49-F238E27FC236}">
                <a16:creationId xmlns:a16="http://schemas.microsoft.com/office/drawing/2014/main" id="{1D84D836-D990-B5FC-F6A5-6C0D2D6181E0}"/>
              </a:ext>
            </a:extLst>
          </p:cNvPr>
          <p:cNvSpPr>
            <a:spLocks noGrp="1"/>
          </p:cNvSpPr>
          <p:nvPr>
            <p:ph type="body" sz="quarter" idx="14" hasCustomPrompt="1"/>
          </p:nvPr>
        </p:nvSpPr>
        <p:spPr>
          <a:xfrm>
            <a:off x="594771" y="1942011"/>
            <a:ext cx="3913792" cy="3913792"/>
          </a:xfrm>
          <a:prstGeom prst="ellipse">
            <a:avLst/>
          </a:prstGeom>
          <a:solidFill>
            <a:schemeClr val="tx2"/>
          </a:solidFill>
        </p:spPr>
        <p:txBody>
          <a:bodyPr anchor="ctr">
            <a:normAutofit/>
          </a:bodyPr>
          <a:lstStyle>
            <a:lvl1pPr>
              <a:spcBef>
                <a:spcPts val="0"/>
              </a:spcBef>
              <a:defRPr sz="3600" b="1">
                <a:solidFill>
                  <a:schemeClr val="bg1"/>
                </a:solidFill>
              </a:defRPr>
            </a:lvl1pPr>
            <a:lvl2pPr>
              <a:spcBef>
                <a:spcPts val="0"/>
              </a:spcBef>
              <a:defRPr sz="3600" b="1">
                <a:solidFill>
                  <a:schemeClr val="bg1"/>
                </a:solidFill>
              </a:defRPr>
            </a:lvl2pPr>
            <a:lvl3pPr>
              <a:spcBef>
                <a:spcPts val="0"/>
              </a:spcBef>
              <a:defRPr sz="3600" b="1">
                <a:solidFill>
                  <a:schemeClr val="bg1"/>
                </a:solidFill>
              </a:defRPr>
            </a:lvl3pPr>
            <a:lvl4pPr>
              <a:spcBef>
                <a:spcPts val="0"/>
              </a:spcBef>
              <a:defRPr sz="3600" b="1">
                <a:solidFill>
                  <a:schemeClr val="bg1"/>
                </a:solidFill>
              </a:defRPr>
            </a:lvl4pPr>
            <a:lvl5pPr>
              <a:spcBef>
                <a:spcPts val="0"/>
              </a:spcBef>
              <a:defRPr sz="3600" b="1">
                <a:solidFill>
                  <a:schemeClr val="bg1"/>
                </a:solidFill>
              </a:defRPr>
            </a:lvl5pPr>
            <a:lvl6pPr>
              <a:spcBef>
                <a:spcPts val="0"/>
              </a:spcBef>
              <a:defRPr sz="3600" b="1">
                <a:solidFill>
                  <a:schemeClr val="bg1"/>
                </a:solidFill>
              </a:defRPr>
            </a:lvl6pPr>
            <a:lvl7pPr>
              <a:spcBef>
                <a:spcPts val="0"/>
              </a:spcBef>
              <a:defRPr sz="3600" b="1">
                <a:solidFill>
                  <a:schemeClr val="bg1"/>
                </a:solidFill>
              </a:defRPr>
            </a:lvl7pPr>
            <a:lvl8pPr>
              <a:spcBef>
                <a:spcPts val="0"/>
              </a:spcBef>
              <a:defRPr sz="3600" b="1">
                <a:solidFill>
                  <a:schemeClr val="bg1"/>
                </a:solidFill>
              </a:defRPr>
            </a:lvl8pPr>
            <a:lvl9pPr>
              <a:spcBef>
                <a:spcPts val="0"/>
              </a:spcBef>
              <a:defRPr sz="3600" b="1">
                <a:solidFill>
                  <a:schemeClr val="bg1"/>
                </a:solidFill>
              </a:defRPr>
            </a:lvl9pPr>
          </a:lstStyle>
          <a:p>
            <a:pPr lvl="0"/>
            <a:r>
              <a:rPr lang="en-GB"/>
              <a:t>Add text (18pt) and numbers (36pt) here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23" name="Text Placeholder 21">
            <a:extLst>
              <a:ext uri="{FF2B5EF4-FFF2-40B4-BE49-F238E27FC236}">
                <a16:creationId xmlns:a16="http://schemas.microsoft.com/office/drawing/2014/main" id="{01C1EEDE-6244-B336-6911-3A63B1EA06DC}"/>
              </a:ext>
            </a:extLst>
          </p:cNvPr>
          <p:cNvSpPr>
            <a:spLocks noGrp="1"/>
          </p:cNvSpPr>
          <p:nvPr>
            <p:ph type="body" sz="quarter" idx="15" hasCustomPrompt="1"/>
          </p:nvPr>
        </p:nvSpPr>
        <p:spPr>
          <a:xfrm>
            <a:off x="4518180" y="2891312"/>
            <a:ext cx="2964491" cy="2964491"/>
          </a:xfrm>
          <a:prstGeom prst="ellipse">
            <a:avLst/>
          </a:prstGeom>
          <a:solidFill>
            <a:schemeClr val="bg1"/>
          </a:solidFill>
          <a:ln w="12700">
            <a:solidFill>
              <a:schemeClr val="tx2"/>
            </a:solidFill>
          </a:ln>
        </p:spPr>
        <p:txBody>
          <a:bodyPr anchor="ctr">
            <a:normAutofit/>
          </a:bodyPr>
          <a:lstStyle>
            <a:lvl1pPr>
              <a:spcBef>
                <a:spcPts val="0"/>
              </a:spcBef>
              <a:defRPr sz="3600" b="1">
                <a:solidFill>
                  <a:schemeClr val="tx1"/>
                </a:solidFill>
              </a:defRPr>
            </a:lvl1pPr>
            <a:lvl2pPr>
              <a:spcBef>
                <a:spcPts val="0"/>
              </a:spcBef>
              <a:defRPr sz="3600" b="1">
                <a:solidFill>
                  <a:schemeClr val="tx1"/>
                </a:solidFill>
              </a:defRPr>
            </a:lvl2pPr>
            <a:lvl3pPr>
              <a:spcBef>
                <a:spcPts val="0"/>
              </a:spcBef>
              <a:defRPr sz="3600" b="1">
                <a:solidFill>
                  <a:schemeClr val="tx1"/>
                </a:solidFill>
              </a:defRPr>
            </a:lvl3pPr>
            <a:lvl4pPr>
              <a:spcBef>
                <a:spcPts val="0"/>
              </a:spcBef>
              <a:defRPr sz="3600" b="1">
                <a:solidFill>
                  <a:schemeClr val="tx1"/>
                </a:solidFill>
              </a:defRPr>
            </a:lvl4pPr>
            <a:lvl5pPr>
              <a:spcBef>
                <a:spcPts val="0"/>
              </a:spcBef>
              <a:defRPr sz="3600" b="1">
                <a:solidFill>
                  <a:schemeClr val="tx1"/>
                </a:solidFill>
              </a:defRPr>
            </a:lvl5pPr>
            <a:lvl6pPr>
              <a:spcBef>
                <a:spcPts val="0"/>
              </a:spcBef>
              <a:defRPr sz="3600" b="1">
                <a:solidFill>
                  <a:schemeClr val="tx1"/>
                </a:solidFill>
              </a:defRPr>
            </a:lvl6pPr>
            <a:lvl7pPr>
              <a:spcBef>
                <a:spcPts val="0"/>
              </a:spcBef>
              <a:defRPr sz="3600" b="1">
                <a:solidFill>
                  <a:schemeClr val="tx1"/>
                </a:solidFill>
              </a:defRPr>
            </a:lvl7pPr>
            <a:lvl8pPr>
              <a:spcBef>
                <a:spcPts val="0"/>
              </a:spcBef>
              <a:defRPr sz="3600" b="1">
                <a:solidFill>
                  <a:schemeClr val="tx1"/>
                </a:solidFill>
              </a:defRPr>
            </a:lvl8pPr>
            <a:lvl9pPr>
              <a:spcBef>
                <a:spcPts val="0"/>
              </a:spcBef>
              <a:defRPr sz="3600" b="1">
                <a:solidFill>
                  <a:schemeClr val="tx1"/>
                </a:solidFill>
              </a:defRPr>
            </a:lvl9pPr>
          </a:lstStyle>
          <a:p>
            <a:pPr lvl="0"/>
            <a:r>
              <a:rPr lang="en-GB"/>
              <a:t>Add text (18pt) and numbers (36pt) here</a:t>
            </a:r>
            <a:endParaRPr lang="en-US"/>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24" name="Text Placeholder 21">
            <a:extLst>
              <a:ext uri="{FF2B5EF4-FFF2-40B4-BE49-F238E27FC236}">
                <a16:creationId xmlns:a16="http://schemas.microsoft.com/office/drawing/2014/main" id="{7FD4E955-176A-79C8-4969-723428CFD267}"/>
              </a:ext>
            </a:extLst>
          </p:cNvPr>
          <p:cNvSpPr>
            <a:spLocks noGrp="1"/>
          </p:cNvSpPr>
          <p:nvPr>
            <p:ph type="body" sz="quarter" idx="16" hasCustomPrompt="1"/>
          </p:nvPr>
        </p:nvSpPr>
        <p:spPr>
          <a:xfrm>
            <a:off x="7492287" y="3747702"/>
            <a:ext cx="2108101" cy="2108101"/>
          </a:xfrm>
          <a:prstGeom prst="ellipse">
            <a:avLst/>
          </a:prstGeom>
          <a:solidFill>
            <a:schemeClr val="bg1"/>
          </a:solidFill>
          <a:ln w="12700">
            <a:solidFill>
              <a:schemeClr val="tx2"/>
            </a:solidFill>
          </a:ln>
        </p:spPr>
        <p:txBody>
          <a:bodyPr anchor="ctr">
            <a:normAutofit/>
          </a:bodyPr>
          <a:lstStyle>
            <a:lvl1pPr>
              <a:spcBef>
                <a:spcPts val="0"/>
              </a:spcBef>
              <a:defRPr sz="3600" b="1">
                <a:solidFill>
                  <a:schemeClr val="tx1"/>
                </a:solidFill>
              </a:defRPr>
            </a:lvl1pPr>
            <a:lvl2pPr>
              <a:spcBef>
                <a:spcPts val="0"/>
              </a:spcBef>
              <a:defRPr sz="3600" b="1">
                <a:solidFill>
                  <a:schemeClr val="tx1"/>
                </a:solidFill>
              </a:defRPr>
            </a:lvl2pPr>
            <a:lvl3pPr>
              <a:spcBef>
                <a:spcPts val="0"/>
              </a:spcBef>
              <a:defRPr sz="3600" b="1">
                <a:solidFill>
                  <a:schemeClr val="tx1"/>
                </a:solidFill>
              </a:defRPr>
            </a:lvl3pPr>
            <a:lvl4pPr>
              <a:spcBef>
                <a:spcPts val="0"/>
              </a:spcBef>
              <a:defRPr sz="3600" b="1">
                <a:solidFill>
                  <a:schemeClr val="tx1"/>
                </a:solidFill>
              </a:defRPr>
            </a:lvl4pPr>
            <a:lvl5pPr>
              <a:spcBef>
                <a:spcPts val="0"/>
              </a:spcBef>
              <a:defRPr sz="3600" b="1">
                <a:solidFill>
                  <a:schemeClr val="tx1"/>
                </a:solidFill>
              </a:defRPr>
            </a:lvl5pPr>
            <a:lvl6pPr>
              <a:spcBef>
                <a:spcPts val="0"/>
              </a:spcBef>
              <a:defRPr sz="3600" b="1">
                <a:solidFill>
                  <a:schemeClr val="tx1"/>
                </a:solidFill>
              </a:defRPr>
            </a:lvl6pPr>
            <a:lvl7pPr>
              <a:spcBef>
                <a:spcPts val="0"/>
              </a:spcBef>
              <a:defRPr sz="3600" b="1">
                <a:solidFill>
                  <a:schemeClr val="tx1"/>
                </a:solidFill>
              </a:defRPr>
            </a:lvl7pPr>
            <a:lvl8pPr>
              <a:spcBef>
                <a:spcPts val="0"/>
              </a:spcBef>
              <a:defRPr sz="3600" b="1">
                <a:solidFill>
                  <a:schemeClr val="tx1"/>
                </a:solidFill>
              </a:defRPr>
            </a:lvl8pPr>
            <a:lvl9pPr>
              <a:spcBef>
                <a:spcPts val="0"/>
              </a:spcBef>
              <a:defRPr sz="3600" b="1">
                <a:solidFill>
                  <a:schemeClr val="tx1"/>
                </a:solidFill>
              </a:defRPr>
            </a:lvl9pPr>
          </a:lstStyle>
          <a:p>
            <a:pPr lvl="0"/>
            <a:r>
              <a:rPr lang="en-GB"/>
              <a:t>Add text (18pt) and numbers (36pt) here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cxnSp>
        <p:nvCxnSpPr>
          <p:cNvPr id="25" name="Straight Connector 24">
            <a:extLst>
              <a:ext uri="{FF2B5EF4-FFF2-40B4-BE49-F238E27FC236}">
                <a16:creationId xmlns:a16="http://schemas.microsoft.com/office/drawing/2014/main" id="{704E04D5-E9ED-CD4C-8BBE-C0C11836F43C}"/>
              </a:ext>
            </a:extLst>
          </p:cNvPr>
          <p:cNvCxnSpPr/>
          <p:nvPr userDrawn="1"/>
        </p:nvCxnSpPr>
        <p:spPr>
          <a:xfrm>
            <a:off x="9857560" y="1619794"/>
            <a:ext cx="0" cy="42287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35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gital portfoli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354762E-3BEC-16D0-34B0-D6DE472B55B6}"/>
              </a:ext>
            </a:extLst>
          </p:cNvPr>
          <p:cNvSpPr/>
          <p:nvPr userDrawn="1"/>
        </p:nvSpPr>
        <p:spPr>
          <a:xfrm>
            <a:off x="371475" y="1393824"/>
            <a:ext cx="11449050" cy="460856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C91E6E96-3AF5-4314-B60F-6DAC48BE1844}"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59F7214A-8A68-D4B8-289E-7B4B7DBEDAFF}"/>
              </a:ext>
            </a:extLst>
          </p:cNvPr>
          <p:cNvSpPr>
            <a:spLocks noGrp="1"/>
          </p:cNvSpPr>
          <p:nvPr>
            <p:ph type="body" sz="quarter" idx="13" hasCustomPrompt="1"/>
          </p:nvPr>
        </p:nvSpPr>
        <p:spPr>
          <a:xfrm>
            <a:off x="4715510" y="2023055"/>
            <a:ext cx="2760981" cy="1207825"/>
          </a:xfrm>
          <a:solidFill>
            <a:schemeClr val="tx2"/>
          </a:solidFill>
        </p:spPr>
        <p:txBody>
          <a:bodyPr lIns="180000" tIns="180000" rIns="180000" bIns="180000"/>
          <a:lstStyle>
            <a:lvl1pPr>
              <a:spcBef>
                <a:spcPts val="0"/>
              </a:spcBef>
              <a:defRPr sz="2400" b="1">
                <a:solidFill>
                  <a:schemeClr val="bg1"/>
                </a:solidFill>
              </a:defRPr>
            </a:lvl1pPr>
            <a:lvl2pPr>
              <a:spcBef>
                <a:spcPts val="0"/>
              </a:spcBef>
              <a:defRPr sz="2400" b="1">
                <a:solidFill>
                  <a:schemeClr val="bg1"/>
                </a:solidFill>
              </a:defRPr>
            </a:lvl2pPr>
            <a:lvl3pPr>
              <a:spcBef>
                <a:spcPts val="0"/>
              </a:spcBef>
              <a:defRPr sz="2400" b="1">
                <a:solidFill>
                  <a:schemeClr val="bg1"/>
                </a:solidFill>
              </a:defRPr>
            </a:lvl3pPr>
            <a:lvl4pPr>
              <a:spcBef>
                <a:spcPts val="0"/>
              </a:spcBef>
              <a:defRPr sz="2400" b="1">
                <a:solidFill>
                  <a:schemeClr val="bg1"/>
                </a:solidFill>
              </a:defRPr>
            </a:lvl4pPr>
            <a:lvl5pPr>
              <a:spcBef>
                <a:spcPts val="0"/>
              </a:spcBef>
              <a:defRPr sz="2400" b="1">
                <a:solidFill>
                  <a:schemeClr val="bg1"/>
                </a:solidFill>
              </a:defRPr>
            </a:lvl5pPr>
            <a:lvl6pPr>
              <a:spcBef>
                <a:spcPts val="0"/>
              </a:spcBef>
              <a:defRPr sz="2400" b="1">
                <a:solidFill>
                  <a:schemeClr val="bg1"/>
                </a:solidFill>
              </a:defRPr>
            </a:lvl6pPr>
            <a:lvl7pPr>
              <a:spcBef>
                <a:spcPts val="0"/>
              </a:spcBef>
              <a:defRPr sz="2400" b="1">
                <a:solidFill>
                  <a:schemeClr val="bg1"/>
                </a:solidFill>
              </a:defRPr>
            </a:lvl7pPr>
            <a:lvl8pPr>
              <a:spcBef>
                <a:spcPts val="0"/>
              </a:spcBef>
              <a:defRPr sz="2400" b="1">
                <a:solidFill>
                  <a:schemeClr val="bg1"/>
                </a:solidFill>
              </a:defRPr>
            </a:lvl8pPr>
            <a:lvl9pPr>
              <a:spcBef>
                <a:spcPts val="0"/>
              </a:spcBef>
              <a:defRPr sz="2400" b="1">
                <a:solidFill>
                  <a:schemeClr val="bg1"/>
                </a:solidFill>
              </a:defRPr>
            </a:lvl9pPr>
          </a:lstStyle>
          <a:p>
            <a:pPr lvl="0"/>
            <a:r>
              <a:rPr lang="en-US"/>
              <a:t>Add text here in 24pt to highlight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5" name="Text Placeholder 6">
            <a:extLst>
              <a:ext uri="{FF2B5EF4-FFF2-40B4-BE49-F238E27FC236}">
                <a16:creationId xmlns:a16="http://schemas.microsoft.com/office/drawing/2014/main" id="{03F17334-0A0E-B3ED-1B4D-6006A462593F}"/>
              </a:ext>
            </a:extLst>
          </p:cNvPr>
          <p:cNvSpPr>
            <a:spLocks noGrp="1"/>
          </p:cNvSpPr>
          <p:nvPr>
            <p:ph type="body" sz="quarter" idx="14" hasCustomPrompt="1"/>
          </p:nvPr>
        </p:nvSpPr>
        <p:spPr>
          <a:xfrm>
            <a:off x="8079511" y="2023055"/>
            <a:ext cx="2760981" cy="1207825"/>
          </a:xfrm>
          <a:solidFill>
            <a:schemeClr val="bg1"/>
          </a:solidFill>
          <a:ln w="12700">
            <a:solidFill>
              <a:schemeClr val="tx2"/>
            </a:solidFill>
          </a:ln>
        </p:spPr>
        <p:txBody>
          <a:bodyPr lIns="180000" tIns="180000" rIns="180000" bIns="180000">
            <a:noAutofit/>
          </a:bodyPr>
          <a:lstStyle>
            <a:lvl1pPr>
              <a:spcBef>
                <a:spcPts val="0"/>
              </a:spcBef>
              <a:defRPr sz="1800" b="1">
                <a:solidFill>
                  <a:schemeClr val="tx1"/>
                </a:solidFill>
              </a:defRPr>
            </a:lvl1pPr>
            <a:lvl2pPr>
              <a:spcBef>
                <a:spcPts val="0"/>
              </a:spcBef>
              <a:defRPr sz="1800" b="1">
                <a:solidFill>
                  <a:schemeClr val="tx1"/>
                </a:solidFill>
              </a:defRPr>
            </a:lvl2pPr>
            <a:lvl3pPr>
              <a:spcBef>
                <a:spcPts val="0"/>
              </a:spcBef>
              <a:defRPr sz="1800" b="1">
                <a:solidFill>
                  <a:schemeClr val="tx1"/>
                </a:solidFill>
              </a:defRPr>
            </a:lvl3pPr>
            <a:lvl4pPr>
              <a:spcBef>
                <a:spcPts val="0"/>
              </a:spcBef>
              <a:defRPr sz="1800" b="1">
                <a:solidFill>
                  <a:schemeClr val="tx1"/>
                </a:solidFill>
              </a:defRPr>
            </a:lvl4pPr>
            <a:lvl5pPr>
              <a:spcBef>
                <a:spcPts val="0"/>
              </a:spcBef>
              <a:defRPr sz="1800" b="1">
                <a:solidFill>
                  <a:schemeClr val="tx1"/>
                </a:solidFill>
              </a:defRPr>
            </a:lvl5pPr>
            <a:lvl6pPr>
              <a:spcBef>
                <a:spcPts val="0"/>
              </a:spcBef>
              <a:defRPr sz="1800" b="1">
                <a:solidFill>
                  <a:schemeClr val="tx1"/>
                </a:solidFill>
              </a:defRPr>
            </a:lvl6pPr>
            <a:lvl7pPr>
              <a:spcBef>
                <a:spcPts val="0"/>
              </a:spcBef>
              <a:defRPr sz="1800" b="1">
                <a:solidFill>
                  <a:schemeClr val="tx1"/>
                </a:solidFill>
              </a:defRPr>
            </a:lvl7pPr>
            <a:lvl8pPr>
              <a:spcBef>
                <a:spcPts val="0"/>
              </a:spcBef>
              <a:defRPr sz="1800" b="1">
                <a:solidFill>
                  <a:schemeClr val="tx1"/>
                </a:solidFill>
              </a:defRPr>
            </a:lvl8pPr>
            <a:lvl9pPr>
              <a:spcBef>
                <a:spcPts val="0"/>
              </a:spcBef>
              <a:defRPr sz="1800" b="1">
                <a:solidFill>
                  <a:schemeClr val="tx1"/>
                </a:solidFill>
              </a:defRPr>
            </a:lvl9pPr>
          </a:lstStyle>
          <a:p>
            <a:pPr lvl="0"/>
            <a:r>
              <a:rPr lang="en-US"/>
              <a:t>Add text here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6" name="Text Placeholder 6">
            <a:extLst>
              <a:ext uri="{FF2B5EF4-FFF2-40B4-BE49-F238E27FC236}">
                <a16:creationId xmlns:a16="http://schemas.microsoft.com/office/drawing/2014/main" id="{EFE91E25-DA87-F04E-3B8B-D01C3332E628}"/>
              </a:ext>
            </a:extLst>
          </p:cNvPr>
          <p:cNvSpPr>
            <a:spLocks noGrp="1"/>
          </p:cNvSpPr>
          <p:nvPr>
            <p:ph type="body" sz="quarter" idx="15" hasCustomPrompt="1"/>
          </p:nvPr>
        </p:nvSpPr>
        <p:spPr>
          <a:xfrm>
            <a:off x="1351507" y="2023055"/>
            <a:ext cx="2760981" cy="1207825"/>
          </a:xfrm>
          <a:solidFill>
            <a:schemeClr val="bg1"/>
          </a:solidFill>
          <a:ln w="12700">
            <a:solidFill>
              <a:schemeClr val="tx2"/>
            </a:solidFill>
          </a:ln>
        </p:spPr>
        <p:txBody>
          <a:bodyPr lIns="180000" tIns="180000" rIns="180000" bIns="180000">
            <a:noAutofit/>
          </a:bodyPr>
          <a:lstStyle>
            <a:lvl1pPr>
              <a:spcBef>
                <a:spcPts val="0"/>
              </a:spcBef>
              <a:defRPr sz="1800" b="1">
                <a:solidFill>
                  <a:schemeClr val="tx1"/>
                </a:solidFill>
              </a:defRPr>
            </a:lvl1pPr>
            <a:lvl2pPr>
              <a:spcBef>
                <a:spcPts val="0"/>
              </a:spcBef>
              <a:defRPr sz="1800" b="1">
                <a:solidFill>
                  <a:schemeClr val="tx1"/>
                </a:solidFill>
              </a:defRPr>
            </a:lvl2pPr>
            <a:lvl3pPr>
              <a:spcBef>
                <a:spcPts val="0"/>
              </a:spcBef>
              <a:defRPr sz="1800" b="1">
                <a:solidFill>
                  <a:schemeClr val="tx1"/>
                </a:solidFill>
              </a:defRPr>
            </a:lvl3pPr>
            <a:lvl4pPr>
              <a:spcBef>
                <a:spcPts val="0"/>
              </a:spcBef>
              <a:defRPr sz="1800" b="1">
                <a:solidFill>
                  <a:schemeClr val="tx1"/>
                </a:solidFill>
              </a:defRPr>
            </a:lvl4pPr>
            <a:lvl5pPr>
              <a:spcBef>
                <a:spcPts val="0"/>
              </a:spcBef>
              <a:defRPr sz="1800" b="1">
                <a:solidFill>
                  <a:schemeClr val="tx1"/>
                </a:solidFill>
              </a:defRPr>
            </a:lvl5pPr>
            <a:lvl6pPr>
              <a:spcBef>
                <a:spcPts val="0"/>
              </a:spcBef>
              <a:defRPr sz="1800" b="1">
                <a:solidFill>
                  <a:schemeClr val="tx1"/>
                </a:solidFill>
              </a:defRPr>
            </a:lvl6pPr>
            <a:lvl7pPr>
              <a:spcBef>
                <a:spcPts val="0"/>
              </a:spcBef>
              <a:defRPr sz="1800" b="1">
                <a:solidFill>
                  <a:schemeClr val="tx1"/>
                </a:solidFill>
              </a:defRPr>
            </a:lvl7pPr>
            <a:lvl8pPr>
              <a:spcBef>
                <a:spcPts val="0"/>
              </a:spcBef>
              <a:defRPr sz="1800" b="1">
                <a:solidFill>
                  <a:schemeClr val="tx1"/>
                </a:solidFill>
              </a:defRPr>
            </a:lvl8pPr>
            <a:lvl9pPr>
              <a:spcBef>
                <a:spcPts val="0"/>
              </a:spcBef>
              <a:defRPr sz="1800" b="1">
                <a:solidFill>
                  <a:schemeClr val="tx1"/>
                </a:solidFill>
              </a:defRPr>
            </a:lvl9pPr>
          </a:lstStyle>
          <a:p>
            <a:pPr lvl="0"/>
            <a:r>
              <a:rPr lang="en-US"/>
              <a:t>Add text here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7" name="Text Placeholder 6">
            <a:extLst>
              <a:ext uri="{FF2B5EF4-FFF2-40B4-BE49-F238E27FC236}">
                <a16:creationId xmlns:a16="http://schemas.microsoft.com/office/drawing/2014/main" id="{5A85092C-84CE-FD93-E16F-D9CD0A371020}"/>
              </a:ext>
            </a:extLst>
          </p:cNvPr>
          <p:cNvSpPr>
            <a:spLocks noGrp="1"/>
          </p:cNvSpPr>
          <p:nvPr>
            <p:ph type="body" sz="quarter" idx="16" hasCustomPrompt="1"/>
          </p:nvPr>
        </p:nvSpPr>
        <p:spPr>
          <a:xfrm>
            <a:off x="4715510" y="4169718"/>
            <a:ext cx="2760981" cy="1207825"/>
          </a:xfrm>
          <a:solidFill>
            <a:schemeClr val="accent3"/>
          </a:solidFill>
        </p:spPr>
        <p:txBody>
          <a:bodyPr lIns="180000" tIns="180000" rIns="180000" bIns="180000">
            <a:noAutofit/>
          </a:bodyPr>
          <a:lstStyle>
            <a:lvl1pPr>
              <a:spcBef>
                <a:spcPts val="0"/>
              </a:spcBef>
              <a:defRPr sz="1800" b="1">
                <a:solidFill>
                  <a:schemeClr val="bg1"/>
                </a:solidFill>
              </a:defRPr>
            </a:lvl1pPr>
            <a:lvl2pPr>
              <a:spcBef>
                <a:spcPts val="0"/>
              </a:spcBef>
              <a:defRPr sz="1800" b="1">
                <a:solidFill>
                  <a:schemeClr val="bg1"/>
                </a:solidFill>
              </a:defRPr>
            </a:lvl2pPr>
            <a:lvl3pPr>
              <a:spcBef>
                <a:spcPts val="0"/>
              </a:spcBef>
              <a:defRPr sz="1800" b="1">
                <a:solidFill>
                  <a:schemeClr val="bg1"/>
                </a:solidFill>
              </a:defRPr>
            </a:lvl3pPr>
            <a:lvl4pPr>
              <a:spcBef>
                <a:spcPts val="0"/>
              </a:spcBef>
              <a:defRPr sz="1800" b="1">
                <a:solidFill>
                  <a:schemeClr val="bg1"/>
                </a:solidFill>
              </a:defRPr>
            </a:lvl4pPr>
            <a:lvl5pPr>
              <a:spcBef>
                <a:spcPts val="0"/>
              </a:spcBef>
              <a:defRPr sz="1800" b="1">
                <a:solidFill>
                  <a:schemeClr val="bg1"/>
                </a:solidFill>
              </a:defRPr>
            </a:lvl5pPr>
            <a:lvl6pPr>
              <a:spcBef>
                <a:spcPts val="0"/>
              </a:spcBef>
              <a:defRPr sz="1800" b="1">
                <a:solidFill>
                  <a:schemeClr val="bg1"/>
                </a:solidFill>
              </a:defRPr>
            </a:lvl6pPr>
            <a:lvl7pPr>
              <a:spcBef>
                <a:spcPts val="0"/>
              </a:spcBef>
              <a:defRPr sz="1800" b="1">
                <a:solidFill>
                  <a:schemeClr val="bg1"/>
                </a:solidFill>
              </a:defRPr>
            </a:lvl7pPr>
            <a:lvl8pPr>
              <a:spcBef>
                <a:spcPts val="0"/>
              </a:spcBef>
              <a:defRPr sz="1800" b="1">
                <a:solidFill>
                  <a:schemeClr val="bg1"/>
                </a:solidFill>
              </a:defRPr>
            </a:lvl8pPr>
            <a:lvl9pPr>
              <a:spcBef>
                <a:spcPts val="0"/>
              </a:spcBef>
              <a:defRPr sz="1800" b="1">
                <a:solidFill>
                  <a:schemeClr val="bg1"/>
                </a:solidFill>
              </a:defRPr>
            </a:lvl9pPr>
          </a:lstStyle>
          <a:p>
            <a:pPr lvl="0"/>
            <a:r>
              <a:rPr lang="en-US"/>
              <a:t>Add text here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8" name="Text Placeholder 6">
            <a:extLst>
              <a:ext uri="{FF2B5EF4-FFF2-40B4-BE49-F238E27FC236}">
                <a16:creationId xmlns:a16="http://schemas.microsoft.com/office/drawing/2014/main" id="{40DC5066-DDAB-BB36-C5D5-82D975DDFF9A}"/>
              </a:ext>
            </a:extLst>
          </p:cNvPr>
          <p:cNvSpPr>
            <a:spLocks noGrp="1"/>
          </p:cNvSpPr>
          <p:nvPr>
            <p:ph type="body" sz="quarter" idx="17" hasCustomPrompt="1"/>
          </p:nvPr>
        </p:nvSpPr>
        <p:spPr>
          <a:xfrm>
            <a:off x="8079511" y="4169718"/>
            <a:ext cx="2760981" cy="1207825"/>
          </a:xfrm>
          <a:solidFill>
            <a:schemeClr val="bg1"/>
          </a:solidFill>
          <a:ln w="12700">
            <a:solidFill>
              <a:schemeClr val="tx2"/>
            </a:solidFill>
          </a:ln>
        </p:spPr>
        <p:txBody>
          <a:bodyPr lIns="180000" tIns="180000" rIns="180000" bIns="180000">
            <a:noAutofit/>
          </a:bodyPr>
          <a:lstStyle>
            <a:lvl1pPr>
              <a:spcBef>
                <a:spcPts val="0"/>
              </a:spcBef>
              <a:defRPr sz="1800" b="1">
                <a:solidFill>
                  <a:schemeClr val="tx1"/>
                </a:solidFill>
              </a:defRPr>
            </a:lvl1pPr>
            <a:lvl2pPr>
              <a:spcBef>
                <a:spcPts val="0"/>
              </a:spcBef>
              <a:defRPr sz="1800" b="1">
                <a:solidFill>
                  <a:schemeClr val="tx1"/>
                </a:solidFill>
              </a:defRPr>
            </a:lvl2pPr>
            <a:lvl3pPr>
              <a:spcBef>
                <a:spcPts val="0"/>
              </a:spcBef>
              <a:defRPr sz="1800" b="1">
                <a:solidFill>
                  <a:schemeClr val="tx1"/>
                </a:solidFill>
              </a:defRPr>
            </a:lvl3pPr>
            <a:lvl4pPr>
              <a:spcBef>
                <a:spcPts val="0"/>
              </a:spcBef>
              <a:defRPr sz="1800" b="1">
                <a:solidFill>
                  <a:schemeClr val="tx1"/>
                </a:solidFill>
              </a:defRPr>
            </a:lvl4pPr>
            <a:lvl5pPr>
              <a:spcBef>
                <a:spcPts val="0"/>
              </a:spcBef>
              <a:defRPr sz="1800" b="1">
                <a:solidFill>
                  <a:schemeClr val="tx1"/>
                </a:solidFill>
              </a:defRPr>
            </a:lvl5pPr>
            <a:lvl6pPr>
              <a:spcBef>
                <a:spcPts val="0"/>
              </a:spcBef>
              <a:defRPr sz="1800" b="1">
                <a:solidFill>
                  <a:schemeClr val="tx1"/>
                </a:solidFill>
              </a:defRPr>
            </a:lvl6pPr>
            <a:lvl7pPr>
              <a:spcBef>
                <a:spcPts val="0"/>
              </a:spcBef>
              <a:defRPr sz="1800" b="1">
                <a:solidFill>
                  <a:schemeClr val="tx1"/>
                </a:solidFill>
              </a:defRPr>
            </a:lvl7pPr>
            <a:lvl8pPr>
              <a:spcBef>
                <a:spcPts val="0"/>
              </a:spcBef>
              <a:defRPr sz="1800" b="1">
                <a:solidFill>
                  <a:schemeClr val="tx1"/>
                </a:solidFill>
              </a:defRPr>
            </a:lvl8pPr>
            <a:lvl9pPr>
              <a:spcBef>
                <a:spcPts val="0"/>
              </a:spcBef>
              <a:defRPr sz="1800" b="1">
                <a:solidFill>
                  <a:schemeClr val="tx1"/>
                </a:solidFill>
              </a:defRPr>
            </a:lvl9pPr>
          </a:lstStyle>
          <a:p>
            <a:pPr lvl="0"/>
            <a:r>
              <a:rPr lang="en-US"/>
              <a:t>Add text here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9" name="Text Placeholder 6">
            <a:extLst>
              <a:ext uri="{FF2B5EF4-FFF2-40B4-BE49-F238E27FC236}">
                <a16:creationId xmlns:a16="http://schemas.microsoft.com/office/drawing/2014/main" id="{A537DF42-7104-F993-FFAE-74C082D3B79E}"/>
              </a:ext>
            </a:extLst>
          </p:cNvPr>
          <p:cNvSpPr>
            <a:spLocks noGrp="1"/>
          </p:cNvSpPr>
          <p:nvPr>
            <p:ph type="body" sz="quarter" idx="18" hasCustomPrompt="1"/>
          </p:nvPr>
        </p:nvSpPr>
        <p:spPr>
          <a:xfrm>
            <a:off x="1351507" y="4169718"/>
            <a:ext cx="2760981" cy="1207825"/>
          </a:xfrm>
          <a:solidFill>
            <a:schemeClr val="bg1"/>
          </a:solidFill>
          <a:ln w="12700">
            <a:solidFill>
              <a:schemeClr val="tx2"/>
            </a:solidFill>
          </a:ln>
        </p:spPr>
        <p:txBody>
          <a:bodyPr lIns="180000" tIns="180000" rIns="180000" bIns="180000">
            <a:noAutofit/>
          </a:bodyPr>
          <a:lstStyle>
            <a:lvl1pPr>
              <a:spcBef>
                <a:spcPts val="0"/>
              </a:spcBef>
              <a:defRPr sz="1800" b="1">
                <a:solidFill>
                  <a:schemeClr val="tx1"/>
                </a:solidFill>
              </a:defRPr>
            </a:lvl1pPr>
            <a:lvl2pPr>
              <a:spcBef>
                <a:spcPts val="0"/>
              </a:spcBef>
              <a:defRPr sz="1800" b="1">
                <a:solidFill>
                  <a:schemeClr val="tx1"/>
                </a:solidFill>
              </a:defRPr>
            </a:lvl2pPr>
            <a:lvl3pPr>
              <a:spcBef>
                <a:spcPts val="0"/>
              </a:spcBef>
              <a:defRPr sz="1800" b="1">
                <a:solidFill>
                  <a:schemeClr val="tx1"/>
                </a:solidFill>
              </a:defRPr>
            </a:lvl3pPr>
            <a:lvl4pPr>
              <a:spcBef>
                <a:spcPts val="0"/>
              </a:spcBef>
              <a:defRPr sz="1800" b="1">
                <a:solidFill>
                  <a:schemeClr val="tx1"/>
                </a:solidFill>
              </a:defRPr>
            </a:lvl4pPr>
            <a:lvl5pPr>
              <a:spcBef>
                <a:spcPts val="0"/>
              </a:spcBef>
              <a:defRPr sz="1800" b="1">
                <a:solidFill>
                  <a:schemeClr val="tx1"/>
                </a:solidFill>
              </a:defRPr>
            </a:lvl5pPr>
            <a:lvl6pPr>
              <a:spcBef>
                <a:spcPts val="0"/>
              </a:spcBef>
              <a:defRPr sz="1800" b="1">
                <a:solidFill>
                  <a:schemeClr val="tx1"/>
                </a:solidFill>
              </a:defRPr>
            </a:lvl6pPr>
            <a:lvl7pPr>
              <a:spcBef>
                <a:spcPts val="0"/>
              </a:spcBef>
              <a:defRPr sz="1800" b="1">
                <a:solidFill>
                  <a:schemeClr val="tx1"/>
                </a:solidFill>
              </a:defRPr>
            </a:lvl7pPr>
            <a:lvl8pPr>
              <a:spcBef>
                <a:spcPts val="0"/>
              </a:spcBef>
              <a:defRPr sz="1800" b="1">
                <a:solidFill>
                  <a:schemeClr val="tx1"/>
                </a:solidFill>
              </a:defRPr>
            </a:lvl8pPr>
            <a:lvl9pPr>
              <a:spcBef>
                <a:spcPts val="0"/>
              </a:spcBef>
              <a:defRPr sz="1800" b="1">
                <a:solidFill>
                  <a:schemeClr val="tx1"/>
                </a:solidFill>
              </a:defRPr>
            </a:lvl9pPr>
          </a:lstStyle>
          <a:p>
            <a:pPr lvl="0"/>
            <a:r>
              <a:rPr lang="en-US"/>
              <a:t>Add text here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8058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s. Picture + testimonial (righ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03EB69D-0444-4C4E-5272-E826CAD49BA7}"/>
              </a:ext>
            </a:extLst>
          </p:cNvPr>
          <p:cNvSpPr/>
          <p:nvPr userDrawn="1"/>
        </p:nvSpPr>
        <p:spPr bwMode="gray">
          <a:xfrm>
            <a:off x="0" y="0"/>
            <a:ext cx="12192000" cy="6858000"/>
          </a:xfrm>
          <a:custGeom>
            <a:avLst/>
            <a:gdLst>
              <a:gd name="connsiteX0" fmla="*/ 371475 w 12192000"/>
              <a:gd name="connsiteY0" fmla="*/ 368300 h 6858000"/>
              <a:gd name="connsiteX1" fmla="*/ 371475 w 12192000"/>
              <a:gd name="connsiteY1" fmla="*/ 6002389 h 6858000"/>
              <a:gd name="connsiteX2" fmla="*/ 11820525 w 12192000"/>
              <a:gd name="connsiteY2" fmla="*/ 6002389 h 6858000"/>
              <a:gd name="connsiteX3" fmla="*/ 11820525 w 12192000"/>
              <a:gd name="connsiteY3" fmla="*/ 3683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1475" y="368300"/>
                </a:moveTo>
                <a:lnTo>
                  <a:pt x="371475" y="6002389"/>
                </a:lnTo>
                <a:lnTo>
                  <a:pt x="11820525" y="6002389"/>
                </a:lnTo>
                <a:lnTo>
                  <a:pt x="11820525" y="3683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157FB18F-D547-4FC1-B847-7CB0F37A6B6E}"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47120A-C864-AFAA-CDD2-96E7E8BBB12D}"/>
              </a:ext>
            </a:extLst>
          </p:cNvPr>
          <p:cNvSpPr/>
          <p:nvPr userDrawn="1"/>
        </p:nvSpPr>
        <p:spPr bwMode="gray">
          <a:xfrm>
            <a:off x="8752114" y="644434"/>
            <a:ext cx="2778035" cy="505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8769531" y="679267"/>
            <a:ext cx="2769326" cy="4981304"/>
          </a:xfrm>
        </p:spPr>
        <p:txBody>
          <a:bodyPr wrap="square" lIns="180000" tIns="180000" rIns="180000" bIns="180000">
            <a:normAutofit/>
          </a:bodyPr>
          <a:lstStyle>
            <a:lvl1pPr>
              <a:defRPr sz="2000"/>
            </a:lvl1pPr>
          </a:lstStyle>
          <a:p>
            <a:r>
              <a:rPr lang="en-US"/>
              <a:t>Click to add testimonial or endorsement here in 20pt.</a:t>
            </a:r>
            <a:endParaRPr lang="en-GB"/>
          </a:p>
        </p:txBody>
      </p:sp>
      <p:grpSp>
        <p:nvGrpSpPr>
          <p:cNvPr id="20" name="Group 19">
            <a:extLst>
              <a:ext uri="{FF2B5EF4-FFF2-40B4-BE49-F238E27FC236}">
                <a16:creationId xmlns:a16="http://schemas.microsoft.com/office/drawing/2014/main" id="{8C0F7D43-11FA-177C-E42E-06D77E9901DA}"/>
              </a:ext>
            </a:extLst>
          </p:cNvPr>
          <p:cNvGrpSpPr/>
          <p:nvPr userDrawn="1"/>
        </p:nvGrpSpPr>
        <p:grpSpPr bwMode="gray">
          <a:xfrm>
            <a:off x="-1610944" y="3966652"/>
            <a:ext cx="1393230" cy="2891348"/>
            <a:chOff x="287524" y="320055"/>
            <a:chExt cx="1393230" cy="2891348"/>
          </a:xfrm>
        </p:grpSpPr>
        <p:sp>
          <p:nvSpPr>
            <p:cNvPr id="21" name="TextBox 20">
              <a:extLst>
                <a:ext uri="{FF2B5EF4-FFF2-40B4-BE49-F238E27FC236}">
                  <a16:creationId xmlns:a16="http://schemas.microsoft.com/office/drawing/2014/main" id="{6AAAFFD5-19D1-6639-1F7D-2991757E02FC}"/>
                </a:ext>
              </a:extLst>
            </p:cNvPr>
            <p:cNvSpPr txBox="1"/>
            <p:nvPr/>
          </p:nvSpPr>
          <p:spPr bwMode="gray">
            <a:xfrm>
              <a:off x="287524" y="1010801"/>
              <a:ext cx="1393230" cy="2200602"/>
            </a:xfrm>
            <a:prstGeom prst="rect">
              <a:avLst/>
            </a:prstGeom>
            <a:noFill/>
          </p:spPr>
          <p:txBody>
            <a:bodyPr wrap="square" lIns="0" tIns="0" rIns="0" bIns="0" rtlCol="0">
              <a:spAutoFit/>
            </a:bodyPr>
            <a:lstStyle/>
            <a:p>
              <a:r>
                <a:rPr lang="en-GB" sz="1100">
                  <a:solidFill>
                    <a:srgbClr val="000000"/>
                  </a:solidFill>
                </a:rPr>
                <a:t>To change the  photographic image to the background.</a:t>
              </a:r>
            </a:p>
            <a:p>
              <a:r>
                <a:rPr lang="en-GB" sz="1100">
                  <a:solidFill>
                    <a:srgbClr val="000000"/>
                  </a:solidFill>
                </a:rPr>
                <a:t>&gt;Right Click over slide</a:t>
              </a:r>
            </a:p>
            <a:p>
              <a:r>
                <a:rPr lang="en-GB" sz="1100">
                  <a:solidFill>
                    <a:srgbClr val="000000"/>
                  </a:solidFill>
                </a:rPr>
                <a:t>&gt;Format background</a:t>
              </a:r>
            </a:p>
            <a:p>
              <a:r>
                <a:rPr lang="en-GB" sz="1100">
                  <a:solidFill>
                    <a:srgbClr val="000000"/>
                  </a:solidFill>
                </a:rPr>
                <a:t>&gt;Fill</a:t>
              </a:r>
            </a:p>
            <a:p>
              <a:r>
                <a:rPr lang="en-GB" sz="1100">
                  <a:solidFill>
                    <a:srgbClr val="000000"/>
                  </a:solidFill>
                </a:rPr>
                <a:t>&gt;Picture or texture fill</a:t>
              </a:r>
            </a:p>
            <a:p>
              <a:r>
                <a:rPr lang="en-GB" sz="1100">
                  <a:solidFill>
                    <a:srgbClr val="000000"/>
                  </a:solidFill>
                </a:rPr>
                <a:t>&gt;Insert(select picture from your file)</a:t>
              </a:r>
            </a:p>
            <a:p>
              <a:endParaRPr lang="en-GB" sz="1100">
                <a:solidFill>
                  <a:srgbClr val="000000"/>
                </a:solidFill>
              </a:endParaRPr>
            </a:p>
            <a:p>
              <a:r>
                <a:rPr lang="en-GB" sz="1100">
                  <a:solidFill>
                    <a:srgbClr val="000000"/>
                  </a:solidFill>
                </a:rPr>
                <a:t>Your picture should ideally be 1080 pixels high x 1920 pixels long.</a:t>
              </a:r>
            </a:p>
          </p:txBody>
        </p:sp>
        <p:grpSp>
          <p:nvGrpSpPr>
            <p:cNvPr id="22" name="Group 21">
              <a:extLst>
                <a:ext uri="{FF2B5EF4-FFF2-40B4-BE49-F238E27FC236}">
                  <a16:creationId xmlns:a16="http://schemas.microsoft.com/office/drawing/2014/main" id="{BC29297B-BA46-202B-3462-166D8EEABA09}"/>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25" name="Oval 9">
                <a:extLst>
                  <a:ext uri="{FF2B5EF4-FFF2-40B4-BE49-F238E27FC236}">
                    <a16:creationId xmlns:a16="http://schemas.microsoft.com/office/drawing/2014/main" id="{FA630BAE-2C1B-BB27-CE29-4A92022DC07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67FAA032-4288-2316-3D9D-21FAFC81E7C3}"/>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 name="Donut 24">
              <a:extLst>
                <a:ext uri="{FF2B5EF4-FFF2-40B4-BE49-F238E27FC236}">
                  <a16:creationId xmlns:a16="http://schemas.microsoft.com/office/drawing/2014/main" id="{3DC339C9-E754-5B8B-EC0C-07F9D7EBF60E}"/>
                </a:ext>
              </a:extLst>
            </p:cNvPr>
            <p:cNvSpPr/>
            <p:nvPr userDrawn="1"/>
          </p:nvSpPr>
          <p:spPr bwMode="gray">
            <a:xfrm>
              <a:off x="299151" y="32005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Freeform 7">
              <a:extLst>
                <a:ext uri="{FF2B5EF4-FFF2-40B4-BE49-F238E27FC236}">
                  <a16:creationId xmlns:a16="http://schemas.microsoft.com/office/drawing/2014/main" id="{02FBBA60-D500-27C0-8D3E-FF8AEAD29317}"/>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57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views. Picture + testimonial (le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03EB69D-0444-4C4E-5272-E826CAD49BA7}"/>
              </a:ext>
            </a:extLst>
          </p:cNvPr>
          <p:cNvSpPr/>
          <p:nvPr userDrawn="1"/>
        </p:nvSpPr>
        <p:spPr bwMode="gray">
          <a:xfrm>
            <a:off x="0" y="0"/>
            <a:ext cx="12192000" cy="6858000"/>
          </a:xfrm>
          <a:custGeom>
            <a:avLst/>
            <a:gdLst>
              <a:gd name="connsiteX0" fmla="*/ 371475 w 12192000"/>
              <a:gd name="connsiteY0" fmla="*/ 368300 h 6858000"/>
              <a:gd name="connsiteX1" fmla="*/ 371475 w 12192000"/>
              <a:gd name="connsiteY1" fmla="*/ 6002389 h 6858000"/>
              <a:gd name="connsiteX2" fmla="*/ 11820525 w 12192000"/>
              <a:gd name="connsiteY2" fmla="*/ 6002389 h 6858000"/>
              <a:gd name="connsiteX3" fmla="*/ 11820525 w 12192000"/>
              <a:gd name="connsiteY3" fmla="*/ 3683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71475" y="368300"/>
                </a:moveTo>
                <a:lnTo>
                  <a:pt x="371475" y="6002389"/>
                </a:lnTo>
                <a:lnTo>
                  <a:pt x="11820525" y="6002389"/>
                </a:lnTo>
                <a:lnTo>
                  <a:pt x="11820525" y="3683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A1F5B115-7728-4906-9E6E-EA394CD1D239}"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47120A-C864-AFAA-CDD2-96E7E8BBB12D}"/>
              </a:ext>
            </a:extLst>
          </p:cNvPr>
          <p:cNvSpPr/>
          <p:nvPr userDrawn="1"/>
        </p:nvSpPr>
        <p:spPr bwMode="gray">
          <a:xfrm>
            <a:off x="679268" y="644434"/>
            <a:ext cx="2778035" cy="505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679268" y="679267"/>
            <a:ext cx="2769326" cy="4981304"/>
          </a:xfrm>
        </p:spPr>
        <p:txBody>
          <a:bodyPr wrap="square" lIns="180000" tIns="180000" rIns="180000" bIns="180000">
            <a:normAutofit/>
          </a:bodyPr>
          <a:lstStyle>
            <a:lvl1pPr>
              <a:defRPr sz="2000"/>
            </a:lvl1pPr>
          </a:lstStyle>
          <a:p>
            <a:r>
              <a:rPr lang="en-US"/>
              <a:t>Click to add testimonial or endorsement here in 20pt.</a:t>
            </a:r>
            <a:endParaRPr lang="en-GB"/>
          </a:p>
        </p:txBody>
      </p:sp>
      <p:grpSp>
        <p:nvGrpSpPr>
          <p:cNvPr id="7" name="Group 6">
            <a:extLst>
              <a:ext uri="{FF2B5EF4-FFF2-40B4-BE49-F238E27FC236}">
                <a16:creationId xmlns:a16="http://schemas.microsoft.com/office/drawing/2014/main" id="{0705D490-3748-1CC2-001C-CD4BCACDDC30}"/>
              </a:ext>
            </a:extLst>
          </p:cNvPr>
          <p:cNvGrpSpPr/>
          <p:nvPr userDrawn="1"/>
        </p:nvGrpSpPr>
        <p:grpSpPr bwMode="gray">
          <a:xfrm>
            <a:off x="-1610944" y="3966652"/>
            <a:ext cx="1393230" cy="2891348"/>
            <a:chOff x="287524" y="320055"/>
            <a:chExt cx="1393230" cy="2891348"/>
          </a:xfrm>
        </p:grpSpPr>
        <p:sp>
          <p:nvSpPr>
            <p:cNvPr id="8" name="TextBox 7">
              <a:extLst>
                <a:ext uri="{FF2B5EF4-FFF2-40B4-BE49-F238E27FC236}">
                  <a16:creationId xmlns:a16="http://schemas.microsoft.com/office/drawing/2014/main" id="{C3F93C7D-E9BA-910C-2D61-196BE3596E6B}"/>
                </a:ext>
              </a:extLst>
            </p:cNvPr>
            <p:cNvSpPr txBox="1"/>
            <p:nvPr/>
          </p:nvSpPr>
          <p:spPr bwMode="gray">
            <a:xfrm>
              <a:off x="287524" y="1010801"/>
              <a:ext cx="1393230" cy="2200602"/>
            </a:xfrm>
            <a:prstGeom prst="rect">
              <a:avLst/>
            </a:prstGeom>
            <a:noFill/>
          </p:spPr>
          <p:txBody>
            <a:bodyPr wrap="square" lIns="0" tIns="0" rIns="0" bIns="0" rtlCol="0">
              <a:spAutoFit/>
            </a:bodyPr>
            <a:lstStyle/>
            <a:p>
              <a:r>
                <a:rPr lang="en-GB" sz="1100">
                  <a:solidFill>
                    <a:srgbClr val="000000"/>
                  </a:solidFill>
                </a:rPr>
                <a:t>To change the  photographic image to the background.</a:t>
              </a:r>
            </a:p>
            <a:p>
              <a:r>
                <a:rPr lang="en-GB" sz="1100">
                  <a:solidFill>
                    <a:srgbClr val="000000"/>
                  </a:solidFill>
                </a:rPr>
                <a:t>&gt;Right Click over slide</a:t>
              </a:r>
            </a:p>
            <a:p>
              <a:r>
                <a:rPr lang="en-GB" sz="1100">
                  <a:solidFill>
                    <a:srgbClr val="000000"/>
                  </a:solidFill>
                </a:rPr>
                <a:t>&gt;Format background</a:t>
              </a:r>
            </a:p>
            <a:p>
              <a:r>
                <a:rPr lang="en-GB" sz="1100">
                  <a:solidFill>
                    <a:srgbClr val="000000"/>
                  </a:solidFill>
                </a:rPr>
                <a:t>&gt;Fill</a:t>
              </a:r>
            </a:p>
            <a:p>
              <a:r>
                <a:rPr lang="en-GB" sz="1100">
                  <a:solidFill>
                    <a:srgbClr val="000000"/>
                  </a:solidFill>
                </a:rPr>
                <a:t>&gt;Picture or texture fill</a:t>
              </a:r>
            </a:p>
            <a:p>
              <a:r>
                <a:rPr lang="en-GB" sz="1100">
                  <a:solidFill>
                    <a:srgbClr val="000000"/>
                  </a:solidFill>
                </a:rPr>
                <a:t>&gt;Insert(select picture from your file)</a:t>
              </a:r>
            </a:p>
            <a:p>
              <a:endParaRPr lang="en-GB" sz="1100">
                <a:solidFill>
                  <a:srgbClr val="000000"/>
                </a:solidFill>
              </a:endParaRPr>
            </a:p>
            <a:p>
              <a:r>
                <a:rPr lang="en-GB" sz="1100">
                  <a:solidFill>
                    <a:srgbClr val="000000"/>
                  </a:solidFill>
                </a:rPr>
                <a:t>Your picture should ideally be 1080 pixels high x 1920 pixels long.</a:t>
              </a:r>
            </a:p>
          </p:txBody>
        </p:sp>
        <p:grpSp>
          <p:nvGrpSpPr>
            <p:cNvPr id="9" name="Group 8">
              <a:extLst>
                <a:ext uri="{FF2B5EF4-FFF2-40B4-BE49-F238E27FC236}">
                  <a16:creationId xmlns:a16="http://schemas.microsoft.com/office/drawing/2014/main" id="{6D758D67-EDE5-D920-0EA8-2DA529AAC548}"/>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13" name="Oval 9">
                <a:extLst>
                  <a:ext uri="{FF2B5EF4-FFF2-40B4-BE49-F238E27FC236}">
                    <a16:creationId xmlns:a16="http://schemas.microsoft.com/office/drawing/2014/main" id="{EAC87014-4718-A719-8358-8695CB2A8642}"/>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0F17645-8422-E24D-5ADE-C920FBE5DA9F}"/>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Donut 24">
              <a:extLst>
                <a:ext uri="{FF2B5EF4-FFF2-40B4-BE49-F238E27FC236}">
                  <a16:creationId xmlns:a16="http://schemas.microsoft.com/office/drawing/2014/main" id="{E1FD82ED-28C3-2CE0-B4A6-AFEEB9D8E222}"/>
                </a:ext>
              </a:extLst>
            </p:cNvPr>
            <p:cNvSpPr/>
            <p:nvPr userDrawn="1"/>
          </p:nvSpPr>
          <p:spPr bwMode="gray">
            <a:xfrm>
              <a:off x="299151" y="32005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eeform 7">
              <a:extLst>
                <a:ext uri="{FF2B5EF4-FFF2-40B4-BE49-F238E27FC236}">
                  <a16:creationId xmlns:a16="http://schemas.microsoft.com/office/drawing/2014/main" id="{0019B4C4-BB8B-3658-5EEC-73E09B34B552}"/>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303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ash page #1. No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2B3F5-D9F1-A8C7-C526-9EA01034C93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a:extLst>
              <a:ext uri="{FF2B5EF4-FFF2-40B4-BE49-F238E27FC236}">
                <a16:creationId xmlns:a16="http://schemas.microsoft.com/office/drawing/2014/main" id="{CD2EB124-00F0-7A20-A3AC-F950FAA4D673}"/>
              </a:ext>
            </a:extLst>
          </p:cNvPr>
          <p:cNvSpPr>
            <a:spLocks noGrp="1"/>
          </p:cNvSpPr>
          <p:nvPr>
            <p:ph type="title" hasCustomPrompt="1"/>
          </p:nvPr>
        </p:nvSpPr>
        <p:spPr>
          <a:xfrm>
            <a:off x="371475" y="363600"/>
            <a:ext cx="11449050" cy="5885652"/>
          </a:xfrm>
        </p:spPr>
        <p:txBody>
          <a:bodyPr anchor="t">
            <a:normAutofit/>
          </a:bodyPr>
          <a:lstStyle>
            <a:lvl1pPr>
              <a:lnSpc>
                <a:spcPct val="80000"/>
              </a:lnSpc>
              <a:defRPr sz="7200" spc="0"/>
            </a:lvl1pPr>
          </a:lstStyle>
          <a:p>
            <a:r>
              <a:rPr lang="en-US"/>
              <a:t>Add your splash text here in 72pt. Use red for key word(s).</a:t>
            </a:r>
            <a:endParaRPr lang="en-GB"/>
          </a:p>
        </p:txBody>
      </p:sp>
      <p:cxnSp>
        <p:nvCxnSpPr>
          <p:cNvPr id="6" name="Straight Connector 5">
            <a:extLst>
              <a:ext uri="{FF2B5EF4-FFF2-40B4-BE49-F238E27FC236}">
                <a16:creationId xmlns:a16="http://schemas.microsoft.com/office/drawing/2014/main" id="{1F55DEDF-57A0-44B1-B98B-D31B778DF36C}"/>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66284BBB-8A5B-719F-15D6-DD29449DCA2D}"/>
              </a:ext>
            </a:extLst>
          </p:cNvPr>
          <p:cNvSpPr>
            <a:spLocks noGrp="1"/>
          </p:cNvSpPr>
          <p:nvPr>
            <p:ph type="dt" sz="half" idx="10"/>
          </p:nvPr>
        </p:nvSpPr>
        <p:spPr/>
        <p:txBody>
          <a:bodyPr/>
          <a:lstStyle/>
          <a:p>
            <a:fld id="{6BA3BD51-3013-42E9-8FFF-57B7086222F2}" type="datetime3">
              <a:rPr lang="en-GB" smtClean="0"/>
              <a:t>25 February, 2026</a:t>
            </a:fld>
            <a:endParaRPr lang="en-GB"/>
          </a:p>
        </p:txBody>
      </p:sp>
      <p:sp>
        <p:nvSpPr>
          <p:cNvPr id="8" name="Footer Placeholder 7">
            <a:extLst>
              <a:ext uri="{FF2B5EF4-FFF2-40B4-BE49-F238E27FC236}">
                <a16:creationId xmlns:a16="http://schemas.microsoft.com/office/drawing/2014/main" id="{35BBD8BE-93A2-77E1-18E7-C63DC90553B9}"/>
              </a:ext>
            </a:extLst>
          </p:cNvPr>
          <p:cNvSpPr>
            <a:spLocks noGrp="1"/>
          </p:cNvSpPr>
          <p:nvPr>
            <p:ph type="ftr" sz="quarter" idx="11"/>
          </p:nvPr>
        </p:nvSpPr>
        <p:spPr/>
        <p:txBody>
          <a:bodyPr/>
          <a:lstStyle/>
          <a:p>
            <a:r>
              <a:rPr lang="en-GB"/>
              <a:t>Update this title via the Footer function</a:t>
            </a:r>
          </a:p>
        </p:txBody>
      </p:sp>
      <p:sp>
        <p:nvSpPr>
          <p:cNvPr id="9" name="Slide Number Placeholder 8">
            <a:extLst>
              <a:ext uri="{FF2B5EF4-FFF2-40B4-BE49-F238E27FC236}">
                <a16:creationId xmlns:a16="http://schemas.microsoft.com/office/drawing/2014/main" id="{02DE5954-E34F-4E1B-7017-C1D3B82505F9}"/>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0" name="TextBox 9">
            <a:extLst>
              <a:ext uri="{FF2B5EF4-FFF2-40B4-BE49-F238E27FC236}">
                <a16:creationId xmlns:a16="http://schemas.microsoft.com/office/drawing/2014/main" id="{37B7B8E2-CA43-A2A2-BEEA-10FAE5EF9824}"/>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spTree>
    <p:extLst>
      <p:ext uri="{BB962C8B-B14F-4D97-AF65-F5344CB8AC3E}">
        <p14:creationId xmlns:p14="http://schemas.microsoft.com/office/powerpoint/2010/main" val="247752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w to use this template #2 Pictures &amp; video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AD0B66-7373-AD03-3DC7-9C834E0FE86B}"/>
              </a:ext>
            </a:extLst>
          </p:cNvPr>
          <p:cNvSpPr/>
          <p:nvPr userDrawn="1"/>
        </p:nvSpPr>
        <p:spPr>
          <a:xfrm>
            <a:off x="0" y="5993208"/>
            <a:ext cx="12192000" cy="864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Box 6">
            <a:extLst>
              <a:ext uri="{FF2B5EF4-FFF2-40B4-BE49-F238E27FC236}">
                <a16:creationId xmlns:a16="http://schemas.microsoft.com/office/drawing/2014/main" id="{682C7099-39D1-DCCD-4EB9-356B7093948D}"/>
              </a:ext>
            </a:extLst>
          </p:cNvPr>
          <p:cNvSpPr txBox="1"/>
          <p:nvPr userDrawn="1"/>
        </p:nvSpPr>
        <p:spPr>
          <a:xfrm>
            <a:off x="371475" y="368300"/>
            <a:ext cx="10712869" cy="307777"/>
          </a:xfrm>
          <a:prstGeom prst="rect">
            <a:avLst/>
          </a:prstGeom>
          <a:noFill/>
        </p:spPr>
        <p:txBody>
          <a:bodyPr wrap="none" lIns="0" tIns="0" rIns="0" bIns="0" rtlCol="0">
            <a:spAutoFit/>
          </a:bodyPr>
          <a:lstStyle/>
          <a:p>
            <a:pPr algn="l"/>
            <a:r>
              <a:rPr lang="en-GB" sz="2000" b="1"/>
              <a:t>How to use this PowerPoint template successfully: </a:t>
            </a:r>
            <a:r>
              <a:rPr lang="en-GB" sz="2000" b="1">
                <a:solidFill>
                  <a:schemeClr val="tx2"/>
                </a:solidFill>
              </a:rPr>
              <a:t>Working with pictures, videos and charts</a:t>
            </a:r>
          </a:p>
        </p:txBody>
      </p:sp>
      <p:sp>
        <p:nvSpPr>
          <p:cNvPr id="8" name="TextBox 7">
            <a:extLst>
              <a:ext uri="{FF2B5EF4-FFF2-40B4-BE49-F238E27FC236}">
                <a16:creationId xmlns:a16="http://schemas.microsoft.com/office/drawing/2014/main" id="{87B651B1-2E64-E40A-DB97-8F877E9CF691}"/>
              </a:ext>
            </a:extLst>
          </p:cNvPr>
          <p:cNvSpPr txBox="1"/>
          <p:nvPr userDrawn="1"/>
        </p:nvSpPr>
        <p:spPr>
          <a:xfrm>
            <a:off x="371475" y="640654"/>
            <a:ext cx="9002704" cy="432048"/>
          </a:xfrm>
          <a:prstGeom prst="rect">
            <a:avLst/>
          </a:prstGeom>
          <a:noFill/>
        </p:spPr>
        <p:txBody>
          <a:bodyPr wrap="square" lIns="0" tIns="0" rIns="0" bIns="0" rtlCol="0">
            <a:normAutofit/>
          </a:bodyPr>
          <a:lstStyle/>
          <a:p>
            <a:pPr algn="l"/>
            <a:r>
              <a:rPr lang="en-GB" sz="1200" b="0" baseline="0"/>
              <a:t>By familiarising yourself with a few simple principles t</a:t>
            </a:r>
            <a:r>
              <a:rPr lang="en-GB" sz="1200" b="0"/>
              <a:t>his</a:t>
            </a:r>
            <a:r>
              <a:rPr lang="en-GB" sz="1200" b="0" baseline="0"/>
              <a:t> template will allow users </a:t>
            </a:r>
            <a:r>
              <a:rPr lang="en-GB" sz="1200" b="0" baseline="0">
                <a:solidFill>
                  <a:schemeClr val="tx1"/>
                </a:solidFill>
              </a:rPr>
              <a:t>to quickly and easily </a:t>
            </a:r>
            <a:br>
              <a:rPr lang="en-GB" sz="1200" b="0" baseline="0">
                <a:solidFill>
                  <a:schemeClr val="tx1"/>
                </a:solidFill>
              </a:rPr>
            </a:br>
            <a:r>
              <a:rPr lang="en-GB" sz="1200" b="0" baseline="0"/>
              <a:t>produce PowerPoint documents and presentations in accordance with National Theatre brand guidance.</a:t>
            </a:r>
            <a:endParaRPr lang="en-GB" sz="1200" b="0"/>
          </a:p>
        </p:txBody>
      </p:sp>
      <p:sp>
        <p:nvSpPr>
          <p:cNvPr id="30" name="TextBox 29">
            <a:extLst>
              <a:ext uri="{FF2B5EF4-FFF2-40B4-BE49-F238E27FC236}">
                <a16:creationId xmlns:a16="http://schemas.microsoft.com/office/drawing/2014/main" id="{B6E784C4-47ED-0D48-5635-6480126EE767}"/>
              </a:ext>
            </a:extLst>
          </p:cNvPr>
          <p:cNvSpPr txBox="1"/>
          <p:nvPr userDrawn="1"/>
        </p:nvSpPr>
        <p:spPr>
          <a:xfrm>
            <a:off x="371475" y="6217346"/>
            <a:ext cx="11449050" cy="543536"/>
          </a:xfrm>
          <a:prstGeom prst="rect">
            <a:avLst/>
          </a:prstGeom>
          <a:noFill/>
        </p:spPr>
        <p:txBody>
          <a:bodyPr wrap="square" lIns="0" tIns="0" rIns="0" bIns="0" rtlCol="0">
            <a:normAutofit/>
          </a:bodyPr>
          <a:lstStyle/>
          <a:p>
            <a:pPr algn="l"/>
            <a:r>
              <a:rPr lang="en-GB" sz="1200" b="1" baseline="0">
                <a:solidFill>
                  <a:schemeClr val="accent1"/>
                </a:solidFill>
              </a:rPr>
              <a:t>Please ensure this slide is </a:t>
            </a:r>
            <a:r>
              <a:rPr lang="en-GB" sz="1200" b="1">
                <a:solidFill>
                  <a:schemeClr val="accent1"/>
                </a:solidFill>
              </a:rPr>
              <a:t>deleted (in Normal Mode) before circulating</a:t>
            </a:r>
            <a:r>
              <a:rPr lang="en-GB" sz="1200" b="1" baseline="0">
                <a:solidFill>
                  <a:schemeClr val="accent1"/>
                </a:solidFill>
              </a:rPr>
              <a:t> your PowerPoint document.</a:t>
            </a:r>
          </a:p>
          <a:p>
            <a:pPr algn="l"/>
            <a:r>
              <a:rPr lang="en-GB" sz="800" b="0" baseline="0">
                <a:solidFill>
                  <a:schemeClr val="tx1"/>
                </a:solidFill>
              </a:rPr>
              <a:t>Deleting this file in Normal Mode will still mean you can recall this slide to help you in the future as it will still be a predefined slide layout.</a:t>
            </a:r>
            <a:endParaRPr lang="en-GB" sz="1200" b="1">
              <a:solidFill>
                <a:schemeClr val="tx1"/>
              </a:solidFill>
            </a:endParaRPr>
          </a:p>
        </p:txBody>
      </p:sp>
      <p:sp>
        <p:nvSpPr>
          <p:cNvPr id="3" name="Rectangle 2">
            <a:extLst>
              <a:ext uri="{FF2B5EF4-FFF2-40B4-BE49-F238E27FC236}">
                <a16:creationId xmlns:a16="http://schemas.microsoft.com/office/drawing/2014/main" id="{FB5F31F3-9887-9CED-5ECF-45BC5FE0242E}"/>
              </a:ext>
            </a:extLst>
          </p:cNvPr>
          <p:cNvSpPr/>
          <p:nvPr userDrawn="1"/>
        </p:nvSpPr>
        <p:spPr>
          <a:xfrm>
            <a:off x="371475" y="1170000"/>
            <a:ext cx="11017250" cy="623248"/>
          </a:xfrm>
          <a:prstGeom prst="rect">
            <a:avLst/>
          </a:prstGeom>
        </p:spPr>
        <p:txBody>
          <a:bodyPr wrap="square" lIns="0" tIns="0" rIns="0" bIns="0">
            <a:spAutoFit/>
          </a:bodyPr>
          <a:lstStyle/>
          <a:p>
            <a:pPr algn="l"/>
            <a:r>
              <a:rPr lang="en-GB" sz="1050" b="1" baseline="0">
                <a:solidFill>
                  <a:schemeClr val="tx1"/>
                </a:solidFill>
              </a:rPr>
              <a:t>Selecting pictures</a:t>
            </a:r>
          </a:p>
          <a:p>
            <a:pPr algn="l"/>
            <a:r>
              <a:rPr lang="en-GB" sz="1000" b="0" baseline="0"/>
              <a:t>If you are considering using pictures in your presentation ensure the pictures are of the right size (see example 2 below as an example of the picture size needed to cover a complete slide) and resolution (up to 330 dpi) , and importantly are free from any copyright issues. Avoid copying and pasting any pictures you find directly on the internet. Most pictures do have some copyright stipulation and you also run the risk of importing a virus hidden in the picture into your presentation. </a:t>
            </a:r>
          </a:p>
        </p:txBody>
      </p:sp>
      <p:sp>
        <p:nvSpPr>
          <p:cNvPr id="4" name="Rectangle 3">
            <a:extLst>
              <a:ext uri="{FF2B5EF4-FFF2-40B4-BE49-F238E27FC236}">
                <a16:creationId xmlns:a16="http://schemas.microsoft.com/office/drawing/2014/main" id="{5EE72251-1793-5954-C4FF-E8DECB68FC51}"/>
              </a:ext>
            </a:extLst>
          </p:cNvPr>
          <p:cNvSpPr/>
          <p:nvPr userDrawn="1"/>
        </p:nvSpPr>
        <p:spPr>
          <a:xfrm>
            <a:off x="371476" y="2017386"/>
            <a:ext cx="2634118" cy="777136"/>
          </a:xfrm>
          <a:prstGeom prst="rect">
            <a:avLst/>
          </a:prstGeom>
        </p:spPr>
        <p:txBody>
          <a:bodyPr wrap="square" lIns="0" tIns="0" rIns="0" bIns="0">
            <a:spAutoFit/>
          </a:bodyPr>
          <a:lstStyle/>
          <a:p>
            <a:pPr algn="l"/>
            <a:r>
              <a:rPr lang="en-GB" sz="1050" b="1" baseline="0">
                <a:solidFill>
                  <a:schemeClr val="tx1"/>
                </a:solidFill>
              </a:rPr>
              <a:t>Inserting pictures</a:t>
            </a:r>
          </a:p>
          <a:p>
            <a:pPr algn="l"/>
            <a:r>
              <a:rPr lang="en-GB" sz="1000" b="0" baseline="0"/>
              <a:t>Throughout this template there are a number of places already set up to allow you to easily add pictures. Look for the prompts in the relevant slide layout you select (see an example 1 below). </a:t>
            </a:r>
          </a:p>
        </p:txBody>
      </p:sp>
      <p:grpSp>
        <p:nvGrpSpPr>
          <p:cNvPr id="5" name="Group 4">
            <a:extLst>
              <a:ext uri="{FF2B5EF4-FFF2-40B4-BE49-F238E27FC236}">
                <a16:creationId xmlns:a16="http://schemas.microsoft.com/office/drawing/2014/main" id="{59A9A022-F2CD-9782-7352-697A913811C7}"/>
              </a:ext>
            </a:extLst>
          </p:cNvPr>
          <p:cNvGrpSpPr/>
          <p:nvPr userDrawn="1"/>
        </p:nvGrpSpPr>
        <p:grpSpPr>
          <a:xfrm>
            <a:off x="3216330" y="2043884"/>
            <a:ext cx="2344565" cy="3689395"/>
            <a:chOff x="6547856" y="1885178"/>
            <a:chExt cx="2344565" cy="3689395"/>
          </a:xfrm>
        </p:grpSpPr>
        <p:grpSp>
          <p:nvGrpSpPr>
            <p:cNvPr id="6" name="Group 5">
              <a:extLst>
                <a:ext uri="{FF2B5EF4-FFF2-40B4-BE49-F238E27FC236}">
                  <a16:creationId xmlns:a16="http://schemas.microsoft.com/office/drawing/2014/main" id="{822B7B94-CDA7-5F90-A8E1-CC9AF9297FD6}"/>
                </a:ext>
              </a:extLst>
            </p:cNvPr>
            <p:cNvGrpSpPr/>
            <p:nvPr userDrawn="1"/>
          </p:nvGrpSpPr>
          <p:grpSpPr>
            <a:xfrm>
              <a:off x="6703622" y="1885178"/>
              <a:ext cx="1531311" cy="1473344"/>
              <a:chOff x="6703622" y="1885178"/>
              <a:chExt cx="1531311" cy="1473344"/>
            </a:xfrm>
          </p:grpSpPr>
          <p:pic>
            <p:nvPicPr>
              <p:cNvPr id="11" name="Picture 10">
                <a:extLst>
                  <a:ext uri="{FF2B5EF4-FFF2-40B4-BE49-F238E27FC236}">
                    <a16:creationId xmlns:a16="http://schemas.microsoft.com/office/drawing/2014/main" id="{58D25753-9882-6438-FBAD-A62A4F9DF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3622" y="1885178"/>
                <a:ext cx="1531311" cy="1473344"/>
              </a:xfrm>
              <a:prstGeom prst="rect">
                <a:avLst/>
              </a:prstGeom>
            </p:spPr>
          </p:pic>
          <p:sp>
            <p:nvSpPr>
              <p:cNvPr id="13" name="Rounded Rectangle 32">
                <a:extLst>
                  <a:ext uri="{FF2B5EF4-FFF2-40B4-BE49-F238E27FC236}">
                    <a16:creationId xmlns:a16="http://schemas.microsoft.com/office/drawing/2014/main" id="{B876A8AE-B4BE-71F3-25EF-8ADAC919AB20}"/>
                  </a:ext>
                </a:extLst>
              </p:cNvPr>
              <p:cNvSpPr/>
              <p:nvPr userDrawn="1"/>
            </p:nvSpPr>
            <p:spPr>
              <a:xfrm>
                <a:off x="7059881" y="2791214"/>
                <a:ext cx="908463" cy="440656"/>
              </a:xfrm>
              <a:prstGeom prst="roundRect">
                <a:avLst/>
              </a:prstGeom>
              <a:noFill/>
              <a:ln w="22225">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endParaRPr lang="en-GB" err="1"/>
              </a:p>
            </p:txBody>
          </p:sp>
        </p:grpSp>
        <p:sp>
          <p:nvSpPr>
            <p:cNvPr id="9" name="Rectangle 8">
              <a:extLst>
                <a:ext uri="{FF2B5EF4-FFF2-40B4-BE49-F238E27FC236}">
                  <a16:creationId xmlns:a16="http://schemas.microsoft.com/office/drawing/2014/main" id="{233A30BD-FE15-A38A-6171-F96D39A4E01A}"/>
                </a:ext>
              </a:extLst>
            </p:cNvPr>
            <p:cNvSpPr/>
            <p:nvPr userDrawn="1"/>
          </p:nvSpPr>
          <p:spPr>
            <a:xfrm>
              <a:off x="6547856" y="3635581"/>
              <a:ext cx="2344565" cy="1938992"/>
            </a:xfrm>
            <a:prstGeom prst="rect">
              <a:avLst/>
            </a:prstGeom>
          </p:spPr>
          <p:txBody>
            <a:bodyPr wrap="square" lIns="0" tIns="0" rIns="0" bIns="0">
              <a:spAutoFit/>
            </a:bodyPr>
            <a:lstStyle/>
            <a:p>
              <a:pPr algn="l"/>
              <a:r>
                <a:rPr lang="en-GB" sz="1000" b="0" baseline="0"/>
                <a:t>If after you have inserted a </a:t>
              </a:r>
              <a:br>
                <a:rPr lang="en-GB" sz="1000" b="0" baseline="0"/>
              </a:br>
              <a:r>
                <a:rPr lang="en-GB" sz="1000" b="0" baseline="0"/>
                <a:t>picture it doesn’t quite sit in </a:t>
              </a:r>
              <a:br>
                <a:rPr lang="en-GB" sz="1000" b="0" baseline="0"/>
              </a:br>
              <a:r>
                <a:rPr lang="en-GB" sz="1000" b="0" baseline="0"/>
                <a:t>the shape as you want;</a:t>
              </a:r>
              <a:br>
                <a:rPr lang="en-GB" sz="1000" b="0" baseline="0"/>
              </a:br>
              <a:r>
                <a:rPr lang="en-GB" sz="1000" b="1" baseline="0"/>
                <a:t>&gt;Click on the picture </a:t>
              </a:r>
              <a:br>
                <a:rPr lang="en-GB" sz="1000" b="1" baseline="0"/>
              </a:br>
              <a:r>
                <a:rPr lang="en-GB" sz="1000" b="1" baseline="0"/>
                <a:t>&gt;Picture Tools </a:t>
              </a:r>
              <a:r>
                <a:rPr lang="en-GB" sz="1000" b="0" baseline="0"/>
                <a:t>(at the top of the screen) </a:t>
              </a:r>
              <a:br>
                <a:rPr lang="en-GB" sz="1000" b="0" baseline="0"/>
              </a:br>
              <a:r>
                <a:rPr lang="en-GB" sz="1000" b="1" baseline="0"/>
                <a:t>&gt;Crop (</a:t>
              </a:r>
              <a:r>
                <a:rPr lang="en-GB" sz="1000" b="0" baseline="0"/>
                <a:t>from the drop down options )</a:t>
              </a:r>
              <a:br>
                <a:rPr lang="en-GB" sz="1000" b="0" baseline="0"/>
              </a:br>
              <a:r>
                <a:rPr lang="en-GB" sz="1000" b="1" baseline="0"/>
                <a:t>&gt;Select either Fill</a:t>
              </a:r>
              <a:br>
                <a:rPr lang="en-GB" sz="1000" b="1" baseline="0"/>
              </a:br>
              <a:r>
                <a:rPr lang="en-GB" sz="1000" b="0" baseline="0"/>
                <a:t>(this will then allow you to drag </a:t>
              </a:r>
              <a:br>
                <a:rPr lang="en-GB" sz="1000" b="0" baseline="0"/>
              </a:br>
              <a:r>
                <a:rPr lang="en-GB" sz="1000" b="0" baseline="0"/>
                <a:t>and size your picture to suit </a:t>
              </a:r>
              <a:br>
                <a:rPr lang="en-GB" sz="1000" b="0" baseline="0"/>
              </a:br>
              <a:r>
                <a:rPr lang="en-GB" sz="1000" b="0" baseline="0"/>
                <a:t>the shape).</a:t>
              </a:r>
            </a:p>
            <a:p>
              <a:pPr algn="l"/>
              <a:endParaRPr lang="en-GB" sz="800" b="0" baseline="0"/>
            </a:p>
            <a:p>
              <a:pPr algn="l"/>
              <a:r>
                <a:rPr lang="en-GB" sz="900" b="0" baseline="0"/>
                <a:t>Note: This function is not applicable to background pictures (example 2).</a:t>
              </a:r>
            </a:p>
          </p:txBody>
        </p:sp>
        <p:cxnSp>
          <p:nvCxnSpPr>
            <p:cNvPr id="10" name="Straight Connector 9">
              <a:extLst>
                <a:ext uri="{FF2B5EF4-FFF2-40B4-BE49-F238E27FC236}">
                  <a16:creationId xmlns:a16="http://schemas.microsoft.com/office/drawing/2014/main" id="{CC70C969-C33A-CCCC-75DB-E0D3180EA3D8}"/>
                </a:ext>
              </a:extLst>
            </p:cNvPr>
            <p:cNvCxnSpPr/>
            <p:nvPr userDrawn="1"/>
          </p:nvCxnSpPr>
          <p:spPr>
            <a:xfrm flipH="1">
              <a:off x="7344888" y="2006930"/>
              <a:ext cx="1045029" cy="274797"/>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D9F2C31-1AC7-AA1E-BE78-408FAC99C626}"/>
              </a:ext>
            </a:extLst>
          </p:cNvPr>
          <p:cNvGrpSpPr/>
          <p:nvPr userDrawn="1"/>
        </p:nvGrpSpPr>
        <p:grpSpPr>
          <a:xfrm>
            <a:off x="294819" y="3034359"/>
            <a:ext cx="2565286" cy="1928357"/>
            <a:chOff x="755024" y="3275592"/>
            <a:chExt cx="2721722" cy="2045952"/>
          </a:xfrm>
        </p:grpSpPr>
        <p:pic>
          <p:nvPicPr>
            <p:cNvPr id="26" name="Picture 25">
              <a:extLst>
                <a:ext uri="{FF2B5EF4-FFF2-40B4-BE49-F238E27FC236}">
                  <a16:creationId xmlns:a16="http://schemas.microsoft.com/office/drawing/2014/main" id="{954EE163-3364-9AC5-A8A6-BBA9A221E1EB}"/>
                </a:ext>
              </a:extLst>
            </p:cNvPr>
            <p:cNvPicPr>
              <a:picLocks noChangeAspect="1"/>
            </p:cNvPicPr>
            <p:nvPr userDrawn="1"/>
          </p:nvPicPr>
          <p:blipFill rotWithShape="1">
            <a:blip r:embed="rId3"/>
            <a:srcRect l="23872" t="38689" r="55036" b="35518"/>
            <a:stretch/>
          </p:blipFill>
          <p:spPr>
            <a:xfrm>
              <a:off x="829733" y="3552331"/>
              <a:ext cx="2647013" cy="1769213"/>
            </a:xfrm>
            <a:prstGeom prst="rect">
              <a:avLst/>
            </a:prstGeom>
            <a:ln w="3175">
              <a:solidFill>
                <a:schemeClr val="accent2"/>
              </a:solidFill>
            </a:ln>
          </p:spPr>
        </p:pic>
        <p:sp>
          <p:nvSpPr>
            <p:cNvPr id="31" name="TextBox 30">
              <a:extLst>
                <a:ext uri="{FF2B5EF4-FFF2-40B4-BE49-F238E27FC236}">
                  <a16:creationId xmlns:a16="http://schemas.microsoft.com/office/drawing/2014/main" id="{3C8BB5A3-297A-6017-D2C3-ECB98F7097D5}"/>
                </a:ext>
              </a:extLst>
            </p:cNvPr>
            <p:cNvSpPr txBox="1"/>
            <p:nvPr userDrawn="1"/>
          </p:nvSpPr>
          <p:spPr>
            <a:xfrm>
              <a:off x="755024" y="3275592"/>
              <a:ext cx="677241" cy="228582"/>
            </a:xfrm>
            <a:prstGeom prst="rect">
              <a:avLst/>
            </a:prstGeom>
            <a:noFill/>
          </p:spPr>
          <p:txBody>
            <a:bodyPr wrap="none" rtlCol="0">
              <a:spAutoFit/>
            </a:bodyPr>
            <a:lstStyle/>
            <a:p>
              <a:r>
                <a:rPr lang="en-GB" sz="800">
                  <a:solidFill>
                    <a:schemeClr val="tx1"/>
                  </a:solidFill>
                </a:rPr>
                <a:t>Example</a:t>
              </a:r>
              <a:r>
                <a:rPr lang="en-GB" sz="800" baseline="0">
                  <a:solidFill>
                    <a:schemeClr val="tx1"/>
                  </a:solidFill>
                </a:rPr>
                <a:t> </a:t>
              </a:r>
              <a:r>
                <a:rPr lang="en-GB" sz="800" b="0" baseline="0">
                  <a:solidFill>
                    <a:schemeClr val="tx1"/>
                  </a:solidFill>
                </a:rPr>
                <a:t>1</a:t>
              </a:r>
              <a:endParaRPr lang="en-GB" sz="800" b="0">
                <a:solidFill>
                  <a:schemeClr val="tx1"/>
                </a:solidFill>
              </a:endParaRPr>
            </a:p>
          </p:txBody>
        </p:sp>
      </p:grpSp>
      <p:grpSp>
        <p:nvGrpSpPr>
          <p:cNvPr id="48" name="Group 47">
            <a:extLst>
              <a:ext uri="{FF2B5EF4-FFF2-40B4-BE49-F238E27FC236}">
                <a16:creationId xmlns:a16="http://schemas.microsoft.com/office/drawing/2014/main" id="{00EAC098-EB87-F537-0292-16324B6840AB}"/>
              </a:ext>
            </a:extLst>
          </p:cNvPr>
          <p:cNvGrpSpPr/>
          <p:nvPr userDrawn="1"/>
        </p:nvGrpSpPr>
        <p:grpSpPr>
          <a:xfrm>
            <a:off x="5621205" y="3472892"/>
            <a:ext cx="3977415" cy="2423199"/>
            <a:chOff x="6239743" y="3438483"/>
            <a:chExt cx="4534275" cy="2762460"/>
          </a:xfrm>
        </p:grpSpPr>
        <p:grpSp>
          <p:nvGrpSpPr>
            <p:cNvPr id="35" name="Group 34">
              <a:extLst>
                <a:ext uri="{FF2B5EF4-FFF2-40B4-BE49-F238E27FC236}">
                  <a16:creationId xmlns:a16="http://schemas.microsoft.com/office/drawing/2014/main" id="{F6DCF525-254D-910A-123B-5E98938F1B97}"/>
                </a:ext>
              </a:extLst>
            </p:cNvPr>
            <p:cNvGrpSpPr/>
            <p:nvPr userDrawn="1"/>
          </p:nvGrpSpPr>
          <p:grpSpPr>
            <a:xfrm>
              <a:off x="6239743" y="3438483"/>
              <a:ext cx="3935151" cy="2356189"/>
              <a:chOff x="7062480" y="3426051"/>
              <a:chExt cx="4175123" cy="2499874"/>
            </a:xfrm>
          </p:grpSpPr>
          <p:pic>
            <p:nvPicPr>
              <p:cNvPr id="36" name="Picture 35">
                <a:extLst>
                  <a:ext uri="{FF2B5EF4-FFF2-40B4-BE49-F238E27FC236}">
                    <a16:creationId xmlns:a16="http://schemas.microsoft.com/office/drawing/2014/main" id="{42EC51C1-FC24-E479-33E6-140B34E0ADA7}"/>
                  </a:ext>
                </a:extLst>
              </p:cNvPr>
              <p:cNvPicPr>
                <a:picLocks noChangeAspect="1"/>
              </p:cNvPicPr>
              <p:nvPr userDrawn="1"/>
            </p:nvPicPr>
            <p:blipFill>
              <a:blip r:embed="rId4"/>
              <a:srcRect/>
              <a:stretch/>
            </p:blipFill>
            <p:spPr>
              <a:xfrm>
                <a:off x="7186729" y="3646646"/>
                <a:ext cx="4050874" cy="2279279"/>
              </a:xfrm>
              <a:prstGeom prst="rect">
                <a:avLst/>
              </a:prstGeom>
              <a:ln>
                <a:solidFill>
                  <a:schemeClr val="accent2"/>
                </a:solidFill>
              </a:ln>
            </p:spPr>
          </p:pic>
          <p:sp>
            <p:nvSpPr>
              <p:cNvPr id="37" name="TextBox 36">
                <a:extLst>
                  <a:ext uri="{FF2B5EF4-FFF2-40B4-BE49-F238E27FC236}">
                    <a16:creationId xmlns:a16="http://schemas.microsoft.com/office/drawing/2014/main" id="{DD3607B8-57AC-170F-4046-60596D6E5695}"/>
                  </a:ext>
                </a:extLst>
              </p:cNvPr>
              <p:cNvSpPr txBox="1"/>
              <p:nvPr userDrawn="1"/>
            </p:nvSpPr>
            <p:spPr>
              <a:xfrm>
                <a:off x="7062480" y="3426051"/>
                <a:ext cx="694249" cy="228582"/>
              </a:xfrm>
              <a:prstGeom prst="rect">
                <a:avLst/>
              </a:prstGeom>
              <a:noFill/>
            </p:spPr>
            <p:txBody>
              <a:bodyPr wrap="none" rtlCol="0">
                <a:spAutoFit/>
              </a:bodyPr>
              <a:lstStyle/>
              <a:p>
                <a:r>
                  <a:rPr lang="en-GB" sz="800">
                    <a:solidFill>
                      <a:schemeClr val="tx1"/>
                    </a:solidFill>
                  </a:rPr>
                  <a:t>Example 2</a:t>
                </a:r>
                <a:endParaRPr lang="en-GB" sz="800" b="1">
                  <a:solidFill>
                    <a:schemeClr val="tx1"/>
                  </a:solidFill>
                </a:endParaRPr>
              </a:p>
            </p:txBody>
          </p:sp>
        </p:grpSp>
        <p:cxnSp>
          <p:nvCxnSpPr>
            <p:cNvPr id="38" name="Straight Arrow Connector 37">
              <a:extLst>
                <a:ext uri="{FF2B5EF4-FFF2-40B4-BE49-F238E27FC236}">
                  <a16:creationId xmlns:a16="http://schemas.microsoft.com/office/drawing/2014/main" id="{9E6FAFB8-79F9-9197-2FB0-2E4BA0DE07BA}"/>
                </a:ext>
              </a:extLst>
            </p:cNvPr>
            <p:cNvCxnSpPr>
              <a:cxnSpLocks/>
            </p:cNvCxnSpPr>
            <p:nvPr userDrawn="1"/>
          </p:nvCxnSpPr>
          <p:spPr>
            <a:xfrm>
              <a:off x="10417792" y="3646399"/>
              <a:ext cx="0" cy="2125758"/>
            </a:xfrm>
            <a:prstGeom prst="straightConnector1">
              <a:avLst/>
            </a:prstGeom>
            <a:ln w="31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99B4B06-F1FA-6524-31C3-079706E897E4}"/>
                </a:ext>
              </a:extLst>
            </p:cNvPr>
            <p:cNvSpPr txBox="1"/>
            <p:nvPr userDrawn="1"/>
          </p:nvSpPr>
          <p:spPr>
            <a:xfrm>
              <a:off x="10267623" y="4438850"/>
              <a:ext cx="506395" cy="521758"/>
            </a:xfrm>
            <a:prstGeom prst="rect">
              <a:avLst/>
            </a:prstGeom>
            <a:solidFill>
              <a:schemeClr val="bg1"/>
            </a:solidFill>
          </p:spPr>
          <p:txBody>
            <a:bodyPr wrap="square" rtlCol="0" anchor="ctr">
              <a:noAutofit/>
            </a:bodyPr>
            <a:lstStyle/>
            <a:p>
              <a:pPr>
                <a:lnSpc>
                  <a:spcPct val="90000"/>
                </a:lnSpc>
                <a:spcAft>
                  <a:spcPts val="600"/>
                </a:spcAft>
              </a:pPr>
              <a:r>
                <a:rPr lang="en-GB" sz="800">
                  <a:solidFill>
                    <a:schemeClr val="tx1"/>
                  </a:solidFill>
                </a:rPr>
                <a:t>1080</a:t>
              </a:r>
              <a:br>
                <a:rPr lang="en-GB" sz="800">
                  <a:solidFill>
                    <a:schemeClr val="tx1"/>
                  </a:solidFill>
                </a:rPr>
              </a:br>
              <a:r>
                <a:rPr lang="en-GB" sz="800">
                  <a:solidFill>
                    <a:schemeClr val="tx1"/>
                  </a:solidFill>
                </a:rPr>
                <a:t>pixels</a:t>
              </a:r>
              <a:br>
                <a:rPr lang="en-GB" sz="800" baseline="0">
                  <a:solidFill>
                    <a:schemeClr val="tx1"/>
                  </a:solidFill>
                </a:rPr>
              </a:br>
              <a:r>
                <a:rPr lang="en-GB" sz="800" baseline="0">
                  <a:solidFill>
                    <a:schemeClr val="tx1"/>
                  </a:solidFill>
                </a:rPr>
                <a:t>high</a:t>
              </a:r>
              <a:endParaRPr lang="en-GB" sz="800">
                <a:solidFill>
                  <a:schemeClr val="tx1"/>
                </a:solidFill>
              </a:endParaRPr>
            </a:p>
          </p:txBody>
        </p:sp>
        <p:cxnSp>
          <p:nvCxnSpPr>
            <p:cNvPr id="40" name="Straight Arrow Connector 39">
              <a:extLst>
                <a:ext uri="{FF2B5EF4-FFF2-40B4-BE49-F238E27FC236}">
                  <a16:creationId xmlns:a16="http://schemas.microsoft.com/office/drawing/2014/main" id="{0E31216B-9C76-2CAE-72D4-DC551BAC809C}"/>
                </a:ext>
              </a:extLst>
            </p:cNvPr>
            <p:cNvCxnSpPr>
              <a:cxnSpLocks/>
            </p:cNvCxnSpPr>
            <p:nvPr userDrawn="1"/>
          </p:nvCxnSpPr>
          <p:spPr>
            <a:xfrm>
              <a:off x="6356850" y="5925067"/>
              <a:ext cx="3818043" cy="0"/>
            </a:xfrm>
            <a:prstGeom prst="straightConnector1">
              <a:avLst/>
            </a:prstGeom>
            <a:ln w="31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D84FDC0-7852-EB3C-6846-8A7B8B263D35}"/>
                </a:ext>
              </a:extLst>
            </p:cNvPr>
            <p:cNvSpPr txBox="1"/>
            <p:nvPr userDrawn="1"/>
          </p:nvSpPr>
          <p:spPr>
            <a:xfrm>
              <a:off x="7881973" y="5830502"/>
              <a:ext cx="1031048" cy="370441"/>
            </a:xfrm>
            <a:prstGeom prst="rect">
              <a:avLst/>
            </a:prstGeom>
            <a:solidFill>
              <a:schemeClr val="bg1"/>
            </a:solidFill>
          </p:spPr>
          <p:txBody>
            <a:bodyPr wrap="square" rtlCol="0" anchor="ctr">
              <a:noAutofit/>
            </a:bodyPr>
            <a:lstStyle/>
            <a:p>
              <a:pPr algn="ctr">
                <a:lnSpc>
                  <a:spcPct val="90000"/>
                </a:lnSpc>
                <a:spcAft>
                  <a:spcPts val="600"/>
                </a:spcAft>
              </a:pPr>
              <a:r>
                <a:rPr lang="en-GB" sz="800">
                  <a:solidFill>
                    <a:schemeClr val="tx1"/>
                  </a:solidFill>
                </a:rPr>
                <a:t>1920 pixels </a:t>
              </a:r>
              <a:r>
                <a:rPr lang="en-GB" sz="800" baseline="0">
                  <a:solidFill>
                    <a:schemeClr val="tx1"/>
                  </a:solidFill>
                </a:rPr>
                <a:t>wide</a:t>
              </a:r>
              <a:endParaRPr lang="en-GB" sz="800">
                <a:solidFill>
                  <a:schemeClr val="tx1"/>
                </a:solidFill>
              </a:endParaRPr>
            </a:p>
          </p:txBody>
        </p:sp>
      </p:grpSp>
      <p:sp>
        <p:nvSpPr>
          <p:cNvPr id="49" name="Rectangle 48">
            <a:extLst>
              <a:ext uri="{FF2B5EF4-FFF2-40B4-BE49-F238E27FC236}">
                <a16:creationId xmlns:a16="http://schemas.microsoft.com/office/drawing/2014/main" id="{886B864F-F9AA-D83E-FA8F-DFDA4C627B5F}"/>
              </a:ext>
            </a:extLst>
          </p:cNvPr>
          <p:cNvSpPr/>
          <p:nvPr userDrawn="1"/>
        </p:nvSpPr>
        <p:spPr>
          <a:xfrm>
            <a:off x="5719648" y="2017386"/>
            <a:ext cx="4091889" cy="1392689"/>
          </a:xfrm>
          <a:prstGeom prst="rect">
            <a:avLst/>
          </a:prstGeom>
        </p:spPr>
        <p:txBody>
          <a:bodyPr wrap="square" lIns="0" tIns="0" rIns="0" bIns="0">
            <a:spAutoFit/>
          </a:bodyPr>
          <a:lstStyle/>
          <a:p>
            <a:pPr algn="l"/>
            <a:r>
              <a:rPr lang="en-GB" sz="1050" b="1" baseline="0">
                <a:solidFill>
                  <a:schemeClr val="tx1"/>
                </a:solidFill>
              </a:rPr>
              <a:t>Background pictures</a:t>
            </a:r>
          </a:p>
          <a:p>
            <a:pPr algn="l"/>
            <a:r>
              <a:rPr lang="en-GB" sz="1000" b="0" baseline="0"/>
              <a:t>To change the  photographic image to the background.</a:t>
            </a:r>
          </a:p>
          <a:p>
            <a:pPr algn="l"/>
            <a:r>
              <a:rPr lang="en-GB" sz="1000" b="1" baseline="0"/>
              <a:t>&gt;Right Click over slide</a:t>
            </a:r>
          </a:p>
          <a:p>
            <a:pPr algn="l"/>
            <a:r>
              <a:rPr lang="en-GB" sz="1000" b="1" baseline="0"/>
              <a:t>&gt;Format background</a:t>
            </a:r>
          </a:p>
          <a:p>
            <a:pPr algn="l"/>
            <a:r>
              <a:rPr lang="en-GB" sz="1000" b="1" baseline="0"/>
              <a:t>&gt;Fill</a:t>
            </a:r>
          </a:p>
          <a:p>
            <a:pPr algn="l"/>
            <a:r>
              <a:rPr lang="en-GB" sz="1000" b="1" baseline="0"/>
              <a:t>&gt;Picture or texture fill</a:t>
            </a:r>
          </a:p>
          <a:p>
            <a:pPr algn="l"/>
            <a:r>
              <a:rPr lang="en-GB" sz="1000" b="1" baseline="0"/>
              <a:t>&gt;Insert(select picture from your file)</a:t>
            </a:r>
          </a:p>
          <a:p>
            <a:pPr algn="l"/>
            <a:endParaRPr lang="en-GB" sz="1000" b="0" baseline="0"/>
          </a:p>
          <a:p>
            <a:pPr algn="l"/>
            <a:r>
              <a:rPr lang="en-GB" sz="1000" b="0" baseline="0"/>
              <a:t>Your picture should ideally be 1080 pixels high x 1920 pixels long.</a:t>
            </a:r>
          </a:p>
        </p:txBody>
      </p:sp>
      <p:sp>
        <p:nvSpPr>
          <p:cNvPr id="2" name="Rectangle 1">
            <a:extLst>
              <a:ext uri="{FF2B5EF4-FFF2-40B4-BE49-F238E27FC236}">
                <a16:creationId xmlns:a16="http://schemas.microsoft.com/office/drawing/2014/main" id="{D805A98A-3942-A1AA-00A8-3A6F790AE79F}"/>
              </a:ext>
            </a:extLst>
          </p:cNvPr>
          <p:cNvSpPr/>
          <p:nvPr userDrawn="1"/>
        </p:nvSpPr>
        <p:spPr>
          <a:xfrm>
            <a:off x="9730347" y="2017386"/>
            <a:ext cx="2322561" cy="1238801"/>
          </a:xfrm>
          <a:prstGeom prst="rect">
            <a:avLst/>
          </a:prstGeom>
        </p:spPr>
        <p:txBody>
          <a:bodyPr wrap="square" lIns="0" tIns="0" rIns="0" bIns="0">
            <a:spAutoFit/>
          </a:bodyPr>
          <a:lstStyle/>
          <a:p>
            <a:pPr algn="l"/>
            <a:r>
              <a:rPr lang="en-GB" sz="1050" b="1" baseline="0">
                <a:solidFill>
                  <a:schemeClr val="tx1"/>
                </a:solidFill>
              </a:rPr>
              <a:t>Video holding pictures</a:t>
            </a:r>
          </a:p>
          <a:p>
            <a:pPr algn="l"/>
            <a:r>
              <a:rPr lang="en-GB" sz="1000" b="0" baseline="0"/>
              <a:t>Once you have inserted your video </a:t>
            </a:r>
            <a:br>
              <a:rPr lang="en-GB" sz="1000" b="0" baseline="0"/>
            </a:br>
            <a:r>
              <a:rPr lang="en-GB" sz="1000" b="0" baseline="0"/>
              <a:t>if you want to add a cover image </a:t>
            </a:r>
            <a:br>
              <a:rPr lang="en-GB" sz="1000" b="0" baseline="0"/>
            </a:br>
            <a:r>
              <a:rPr lang="en-GB" sz="1000" b="0" baseline="0"/>
              <a:t>to your video. </a:t>
            </a:r>
          </a:p>
          <a:p>
            <a:pPr algn="l"/>
            <a:r>
              <a:rPr lang="en-GB" sz="1000" b="1" baseline="0"/>
              <a:t>&gt;Video format </a:t>
            </a:r>
          </a:p>
          <a:p>
            <a:pPr algn="l"/>
            <a:r>
              <a:rPr lang="en-GB" sz="1000" b="1" baseline="0"/>
              <a:t>&gt;Poster frame </a:t>
            </a:r>
          </a:p>
          <a:p>
            <a:pPr algn="l"/>
            <a:r>
              <a:rPr lang="en-GB" sz="1000" b="1" baseline="0"/>
              <a:t>&gt;Image from file </a:t>
            </a:r>
            <a:r>
              <a:rPr lang="en-GB" sz="1000" b="0" baseline="0"/>
              <a:t>(ensure your image is the same proportions as your video).</a:t>
            </a:r>
          </a:p>
        </p:txBody>
      </p:sp>
      <p:sp>
        <p:nvSpPr>
          <p:cNvPr id="12" name="Rectangle 11">
            <a:extLst>
              <a:ext uri="{FF2B5EF4-FFF2-40B4-BE49-F238E27FC236}">
                <a16:creationId xmlns:a16="http://schemas.microsoft.com/office/drawing/2014/main" id="{DC186396-8504-E7CE-55EF-8A4529B8F284}"/>
              </a:ext>
            </a:extLst>
          </p:cNvPr>
          <p:cNvSpPr/>
          <p:nvPr userDrawn="1"/>
        </p:nvSpPr>
        <p:spPr>
          <a:xfrm>
            <a:off x="9730347" y="3729323"/>
            <a:ext cx="2008988" cy="2285241"/>
          </a:xfrm>
          <a:prstGeom prst="rect">
            <a:avLst/>
          </a:prstGeom>
        </p:spPr>
        <p:txBody>
          <a:bodyPr wrap="square" lIns="0" tIns="0" rIns="0" bIns="0">
            <a:spAutoFit/>
          </a:bodyPr>
          <a:lstStyle/>
          <a:p>
            <a:pPr algn="l"/>
            <a:r>
              <a:rPr lang="en-GB" sz="1050" b="1" baseline="0">
                <a:solidFill>
                  <a:schemeClr val="tx1"/>
                </a:solidFill>
              </a:rPr>
              <a:t>Charts and Excel</a:t>
            </a:r>
          </a:p>
          <a:p>
            <a:pPr algn="l"/>
            <a:r>
              <a:rPr lang="en-GB" sz="1000" b="0" baseline="0"/>
              <a:t>If you have created a chart in Excel simply highlight the relevant data from Excel and copy  / paste the data to replace the sample data on the example chart that is inserted in the PowerPoint file when you click the graph icon.</a:t>
            </a:r>
          </a:p>
          <a:p>
            <a:pPr algn="l"/>
            <a:r>
              <a:rPr lang="en-GB" sz="1000" b="0" baseline="0"/>
              <a:t>To edit the data </a:t>
            </a:r>
          </a:p>
          <a:p>
            <a:pPr algn="l"/>
            <a:r>
              <a:rPr lang="en-GB" sz="1000" b="1" baseline="0"/>
              <a:t>&gt;Right Click over the chart </a:t>
            </a:r>
          </a:p>
          <a:p>
            <a:pPr algn="l"/>
            <a:r>
              <a:rPr lang="en-GB" sz="1000" b="1" baseline="0"/>
              <a:t>&gt;Edit Data</a:t>
            </a:r>
          </a:p>
          <a:p>
            <a:pPr algn="l"/>
            <a:endParaRPr lang="en-GB" sz="1000"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baseline="0"/>
              <a:t>Note: The ability to add charts is not available when using PowerPoint online.</a:t>
            </a:r>
            <a:endParaRPr lang="en-GB" sz="800" b="0"/>
          </a:p>
          <a:p>
            <a:pPr algn="l"/>
            <a:endParaRPr lang="en-GB" sz="1000" b="1" baseline="0"/>
          </a:p>
        </p:txBody>
      </p:sp>
    </p:spTree>
    <p:extLst>
      <p:ext uri="{BB962C8B-B14F-4D97-AF65-F5344CB8AC3E}">
        <p14:creationId xmlns:p14="http://schemas.microsoft.com/office/powerpoint/2010/main" val="146927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ash page #2. With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50C00F25-F39A-5F10-B6B3-56545F81C414}"/>
              </a:ext>
            </a:extLst>
          </p:cNvPr>
          <p:cNvSpPr>
            <a:spLocks noGrp="1"/>
          </p:cNvSpPr>
          <p:nvPr>
            <p:ph type="body" sz="quarter" idx="21" hasCustomPrompt="1"/>
          </p:nvPr>
        </p:nvSpPr>
        <p:spPr>
          <a:xfrm>
            <a:off x="371475" y="1393822"/>
            <a:ext cx="11449050" cy="4528800"/>
          </a:xfrm>
          <a:noFill/>
        </p:spPr>
        <p:txBody>
          <a:bodyPr lIns="0" tIns="0" rIns="0" bIns="0">
            <a:noAutofit/>
          </a:bodyPr>
          <a:lstStyle>
            <a:lvl1pPr marL="0" indent="0">
              <a:lnSpc>
                <a:spcPct val="100000"/>
              </a:lnSpc>
              <a:spcBef>
                <a:spcPts val="0"/>
              </a:spcBef>
              <a:buSzPct val="100000"/>
              <a:buFont typeface="Helvetica Now NT Display" panose="020B0504030202020204" pitchFamily="34" charset="0"/>
              <a:buNone/>
              <a:defRPr sz="7200" b="1"/>
            </a:lvl1pPr>
            <a:lvl2pPr marL="0" indent="0">
              <a:lnSpc>
                <a:spcPct val="100000"/>
              </a:lnSpc>
              <a:spcBef>
                <a:spcPts val="0"/>
              </a:spcBef>
              <a:buSzPct val="100000"/>
              <a:buFont typeface="Helvetica Now NT Display" panose="020B0504030202020204" pitchFamily="34" charset="0"/>
              <a:buNone/>
              <a:defRPr sz="7200" b="1"/>
            </a:lvl2pPr>
            <a:lvl3pPr marL="0" indent="0">
              <a:lnSpc>
                <a:spcPct val="100000"/>
              </a:lnSpc>
              <a:spcBef>
                <a:spcPts val="0"/>
              </a:spcBef>
              <a:buSzPct val="100000"/>
              <a:buFont typeface="Helvetica Now NT Display" panose="020B0504030202020204" pitchFamily="34" charset="0"/>
              <a:buNone/>
              <a:defRPr sz="7200" b="1"/>
            </a:lvl3pPr>
            <a:lvl4pPr marL="0" indent="0">
              <a:lnSpc>
                <a:spcPct val="100000"/>
              </a:lnSpc>
              <a:spcBef>
                <a:spcPts val="0"/>
              </a:spcBef>
              <a:buSzPct val="100000"/>
              <a:buFont typeface="Helvetica Now NT Display" panose="020B0504030202020204" pitchFamily="34" charset="0"/>
              <a:buNone/>
              <a:defRPr sz="7200" b="1"/>
            </a:lvl4pPr>
            <a:lvl5pPr marL="0" indent="0">
              <a:lnSpc>
                <a:spcPct val="100000"/>
              </a:lnSpc>
              <a:spcBef>
                <a:spcPts val="0"/>
              </a:spcBef>
              <a:buSzPct val="100000"/>
              <a:buFont typeface="Helvetica Now NT Display" panose="020B0504030202020204" pitchFamily="34" charset="0"/>
              <a:buNone/>
              <a:defRPr sz="7200" b="1"/>
            </a:lvl5pPr>
            <a:lvl6pPr marL="0" indent="0">
              <a:lnSpc>
                <a:spcPct val="100000"/>
              </a:lnSpc>
              <a:spcBef>
                <a:spcPts val="0"/>
              </a:spcBef>
              <a:buSzPct val="100000"/>
              <a:buFont typeface="Helvetica Now NT Display" panose="020B0504030202020204" pitchFamily="34" charset="0"/>
              <a:buNone/>
              <a:defRPr sz="7200" b="1"/>
            </a:lvl6pPr>
            <a:lvl7pPr marL="0" indent="0">
              <a:lnSpc>
                <a:spcPct val="100000"/>
              </a:lnSpc>
              <a:spcBef>
                <a:spcPts val="0"/>
              </a:spcBef>
              <a:buSzPct val="100000"/>
              <a:buFont typeface="Helvetica Now NT Display" panose="020B0504030202020204" pitchFamily="34" charset="0"/>
              <a:buNone/>
              <a:defRPr sz="7200" b="1"/>
            </a:lvl7pPr>
            <a:lvl8pPr marL="0" indent="0">
              <a:lnSpc>
                <a:spcPct val="100000"/>
              </a:lnSpc>
              <a:spcBef>
                <a:spcPts val="0"/>
              </a:spcBef>
              <a:buSzPct val="100000"/>
              <a:buFont typeface="Helvetica Now NT Display" panose="020B0504030202020204" pitchFamily="34" charset="0"/>
              <a:buNone/>
              <a:defRPr sz="7200" b="1"/>
            </a:lvl8pPr>
            <a:lvl9pPr marL="0" indent="0">
              <a:lnSpc>
                <a:spcPct val="100000"/>
              </a:lnSpc>
              <a:spcBef>
                <a:spcPts val="0"/>
              </a:spcBef>
              <a:buSzPct val="100000"/>
              <a:buFont typeface="Helvetica Now NT Display" panose="020B0504030202020204" pitchFamily="34" charset="0"/>
              <a:buNone/>
              <a:defRPr sz="7200" b="1"/>
            </a:lvl9pPr>
          </a:lstStyle>
          <a:p>
            <a:pPr lvl="0"/>
            <a:r>
              <a:rPr lang="en-GB"/>
              <a:t>Add your splash text here in 72pt. Use red for key word(s).</a:t>
            </a:r>
          </a:p>
          <a:p>
            <a:pPr lvl="0"/>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7" name="Date Placeholder 6">
            <a:extLst>
              <a:ext uri="{FF2B5EF4-FFF2-40B4-BE49-F238E27FC236}">
                <a16:creationId xmlns:a16="http://schemas.microsoft.com/office/drawing/2014/main" id="{2DF276EB-4261-1C76-D50C-2670B6C18699}"/>
              </a:ext>
            </a:extLst>
          </p:cNvPr>
          <p:cNvSpPr>
            <a:spLocks noGrp="1"/>
          </p:cNvSpPr>
          <p:nvPr>
            <p:ph type="dt" sz="half" idx="22"/>
          </p:nvPr>
        </p:nvSpPr>
        <p:spPr/>
        <p:txBody>
          <a:bodyPr/>
          <a:lstStyle/>
          <a:p>
            <a:fld id="{C7B4CB12-8F4F-4915-AC4E-205E22766965}" type="datetime3">
              <a:rPr lang="en-GB" smtClean="0"/>
              <a:t>25 February, 2026</a:t>
            </a:fld>
            <a:endParaRPr lang="en-GB"/>
          </a:p>
        </p:txBody>
      </p:sp>
      <p:sp>
        <p:nvSpPr>
          <p:cNvPr id="9" name="Footer Placeholder 8">
            <a:extLst>
              <a:ext uri="{FF2B5EF4-FFF2-40B4-BE49-F238E27FC236}">
                <a16:creationId xmlns:a16="http://schemas.microsoft.com/office/drawing/2014/main" id="{CA8864D7-F437-A134-907F-DCA4AEB541D8}"/>
              </a:ext>
            </a:extLst>
          </p:cNvPr>
          <p:cNvSpPr>
            <a:spLocks noGrp="1"/>
          </p:cNvSpPr>
          <p:nvPr>
            <p:ph type="ftr" sz="quarter" idx="23"/>
          </p:nvPr>
        </p:nvSpPr>
        <p:spPr/>
        <p:txBody>
          <a:bodyPr/>
          <a:lstStyle/>
          <a:p>
            <a:r>
              <a:rPr lang="en-GB"/>
              <a:t>Update this title via the Footer function</a:t>
            </a:r>
          </a:p>
        </p:txBody>
      </p:sp>
      <p:sp>
        <p:nvSpPr>
          <p:cNvPr id="10" name="Slide Number Placeholder 9">
            <a:extLst>
              <a:ext uri="{FF2B5EF4-FFF2-40B4-BE49-F238E27FC236}">
                <a16:creationId xmlns:a16="http://schemas.microsoft.com/office/drawing/2014/main" id="{E5A779A3-4563-A3D9-4CA6-A98607952525}"/>
              </a:ext>
            </a:extLst>
          </p:cNvPr>
          <p:cNvSpPr>
            <a:spLocks noGrp="1"/>
          </p:cNvSpPr>
          <p:nvPr>
            <p:ph type="sldNum" sz="quarter" idx="24"/>
          </p:nvPr>
        </p:nvSpPr>
        <p:spPr/>
        <p:txBody>
          <a:bodyPr/>
          <a:lstStyle/>
          <a:p>
            <a:fld id="{460775BD-EF43-4D90-A15B-8C36B59F5F1C}" type="slidenum">
              <a:rPr lang="en-GB" smtClean="0"/>
              <a:pPr/>
              <a:t>‹#›</a:t>
            </a:fld>
            <a:endParaRPr lang="en-GB"/>
          </a:p>
        </p:txBody>
      </p:sp>
    </p:spTree>
    <p:extLst>
      <p:ext uri="{BB962C8B-B14F-4D97-AF65-F5344CB8AC3E}">
        <p14:creationId xmlns:p14="http://schemas.microsoft.com/office/powerpoint/2010/main" val="130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chart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CA478B2-8192-AFA3-35F7-F0482A2F2532}"/>
              </a:ext>
            </a:extLst>
          </p:cNvPr>
          <p:cNvSpPr/>
          <p:nvPr userDrawn="1"/>
        </p:nvSpPr>
        <p:spPr>
          <a:xfrm>
            <a:off x="4243387" y="1393824"/>
            <a:ext cx="7577138" cy="460856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F6A6568F-2F8D-40D0-999D-99E8D216D603}"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371475" y="1393825"/>
            <a:ext cx="3509962" cy="4262438"/>
          </a:xfrm>
        </p:spPr>
        <p:txBody>
          <a:bodyPr lIns="0" rIns="0">
            <a:normAutofit/>
          </a:bodyPr>
          <a:lstStyle>
            <a:lvl1pPr>
              <a:defRPr sz="1800"/>
            </a:lvl1pPr>
          </a:lstStyle>
          <a:p>
            <a:pPr lvl="0"/>
            <a:r>
              <a:rPr lang="en-US"/>
              <a:t>Click to add text in 18pt or click an icon below to add other content.</a:t>
            </a:r>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076FD00C-4D2B-E5FF-4765-ECB4D2209B88}"/>
              </a:ext>
            </a:extLst>
          </p:cNvPr>
          <p:cNvSpPr>
            <a:spLocks noGrp="1"/>
          </p:cNvSpPr>
          <p:nvPr>
            <p:ph type="chart" sz="quarter" idx="15" hasCustomPrompt="1"/>
          </p:nvPr>
        </p:nvSpPr>
        <p:spPr>
          <a:xfrm>
            <a:off x="4455591" y="1715589"/>
            <a:ext cx="7152731" cy="3940674"/>
          </a:xfrm>
        </p:spPr>
        <p:txBody>
          <a:bodyPr lIns="720000" rIns="720000" bIns="1080000" anchor="ctr">
            <a:normAutofit/>
          </a:bodyPr>
          <a:lstStyle>
            <a:lvl1pPr algn="ctr">
              <a:defRPr sz="1400"/>
            </a:lvl1pPr>
          </a:lstStyle>
          <a:p>
            <a:r>
              <a:rPr lang="en-GB"/>
              <a:t>Click icon below to insert chart. See user tip to the left on how to work with Excel data (if required). The ability to add charts is not available when using PowerPoint online.</a:t>
            </a:r>
          </a:p>
          <a:p>
            <a:endParaRPr lang="en-GB"/>
          </a:p>
        </p:txBody>
      </p:sp>
      <p:grpSp>
        <p:nvGrpSpPr>
          <p:cNvPr id="7" name="Group 6">
            <a:extLst>
              <a:ext uri="{FF2B5EF4-FFF2-40B4-BE49-F238E27FC236}">
                <a16:creationId xmlns:a16="http://schemas.microsoft.com/office/drawing/2014/main" id="{BB729E6F-3D02-9D82-CBB3-2A271C86000E}"/>
              </a:ext>
            </a:extLst>
          </p:cNvPr>
          <p:cNvGrpSpPr/>
          <p:nvPr userDrawn="1"/>
        </p:nvGrpSpPr>
        <p:grpSpPr bwMode="gray">
          <a:xfrm>
            <a:off x="-1620341" y="3957885"/>
            <a:ext cx="1498421" cy="2900115"/>
            <a:chOff x="2195736" y="3605208"/>
            <a:chExt cx="1498421" cy="2900115"/>
          </a:xfrm>
        </p:grpSpPr>
        <p:grpSp>
          <p:nvGrpSpPr>
            <p:cNvPr id="9" name="Group 29">
              <a:extLst>
                <a:ext uri="{FF2B5EF4-FFF2-40B4-BE49-F238E27FC236}">
                  <a16:creationId xmlns:a16="http://schemas.microsoft.com/office/drawing/2014/main" id="{7E724DF4-06E0-5B56-2183-DAF9BFA12FB3}"/>
                </a:ext>
              </a:extLst>
            </p:cNvPr>
            <p:cNvGrpSpPr>
              <a:grpSpLocks noChangeAspect="1"/>
            </p:cNvGrpSpPr>
            <p:nvPr/>
          </p:nvGrpSpPr>
          <p:grpSpPr bwMode="gray">
            <a:xfrm>
              <a:off x="2324546" y="3722531"/>
              <a:ext cx="305694" cy="305415"/>
              <a:chOff x="1176" y="332"/>
              <a:chExt cx="3282" cy="3279"/>
            </a:xfrm>
          </p:grpSpPr>
          <p:sp>
            <p:nvSpPr>
              <p:cNvPr id="17" name="Freeform 30">
                <a:extLst>
                  <a:ext uri="{FF2B5EF4-FFF2-40B4-BE49-F238E27FC236}">
                    <a16:creationId xmlns:a16="http://schemas.microsoft.com/office/drawing/2014/main" id="{69804424-1247-D5E8-7CE5-B4135106CB13}"/>
                  </a:ext>
                </a:extLst>
              </p:cNvPr>
              <p:cNvSpPr>
                <a:spLocks/>
              </p:cNvSpPr>
              <p:nvPr/>
            </p:nvSpPr>
            <p:spPr bwMode="gray">
              <a:xfrm>
                <a:off x="2941" y="332"/>
                <a:ext cx="1517" cy="1523"/>
              </a:xfrm>
              <a:custGeom>
                <a:avLst/>
                <a:gdLst>
                  <a:gd name="T0" fmla="*/ 0 w 189"/>
                  <a:gd name="T1" fmla="*/ 0 h 190"/>
                  <a:gd name="T2" fmla="*/ 0 w 189"/>
                  <a:gd name="T3" fmla="*/ 190 h 190"/>
                  <a:gd name="T4" fmla="*/ 189 w 189"/>
                  <a:gd name="T5" fmla="*/ 190 h 190"/>
                  <a:gd name="T6" fmla="*/ 0 w 189"/>
                  <a:gd name="T7" fmla="*/ 0 h 190"/>
                </a:gdLst>
                <a:ahLst/>
                <a:cxnLst>
                  <a:cxn ang="0">
                    <a:pos x="T0" y="T1"/>
                  </a:cxn>
                  <a:cxn ang="0">
                    <a:pos x="T2" y="T3"/>
                  </a:cxn>
                  <a:cxn ang="0">
                    <a:pos x="T4" y="T5"/>
                  </a:cxn>
                  <a:cxn ang="0">
                    <a:pos x="T6" y="T7"/>
                  </a:cxn>
                </a:cxnLst>
                <a:rect l="0" t="0" r="r" b="b"/>
                <a:pathLst>
                  <a:path w="189" h="190">
                    <a:moveTo>
                      <a:pt x="0" y="0"/>
                    </a:moveTo>
                    <a:lnTo>
                      <a:pt x="0" y="190"/>
                    </a:lnTo>
                    <a:lnTo>
                      <a:pt x="189" y="190"/>
                    </a:lnTo>
                    <a:cubicBezTo>
                      <a:pt x="182" y="88"/>
                      <a:pt x="101" y="7"/>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1">
                <a:extLst>
                  <a:ext uri="{FF2B5EF4-FFF2-40B4-BE49-F238E27FC236}">
                    <a16:creationId xmlns:a16="http://schemas.microsoft.com/office/drawing/2014/main" id="{7E5B7C0D-943C-ADC0-1CAE-5952FC5ADD85}"/>
                  </a:ext>
                </a:extLst>
              </p:cNvPr>
              <p:cNvSpPr>
                <a:spLocks noEditPoints="1"/>
              </p:cNvSpPr>
              <p:nvPr/>
            </p:nvSpPr>
            <p:spPr bwMode="gray">
              <a:xfrm>
                <a:off x="2965" y="2080"/>
                <a:ext cx="1493" cy="1323"/>
              </a:xfrm>
              <a:custGeom>
                <a:avLst/>
                <a:gdLst>
                  <a:gd name="T0" fmla="*/ 0 w 186"/>
                  <a:gd name="T1" fmla="*/ 0 h 165"/>
                  <a:gd name="T2" fmla="*/ 81 w 186"/>
                  <a:gd name="T3" fmla="*/ 165 h 165"/>
                  <a:gd name="T4" fmla="*/ 186 w 186"/>
                  <a:gd name="T5" fmla="*/ 0 h 165"/>
                  <a:gd name="T6" fmla="*/ 0 w 186"/>
                  <a:gd name="T7" fmla="*/ 0 h 165"/>
                  <a:gd name="T8" fmla="*/ 92 w 186"/>
                  <a:gd name="T9" fmla="*/ 123 h 165"/>
                  <a:gd name="T10" fmla="*/ 46 w 186"/>
                  <a:gd name="T11" fmla="*/ 29 h 165"/>
                  <a:gd name="T12" fmla="*/ 153 w 186"/>
                  <a:gd name="T13" fmla="*/ 29 h 165"/>
                  <a:gd name="T14" fmla="*/ 92 w 186"/>
                  <a:gd name="T15" fmla="*/ 12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65">
                    <a:moveTo>
                      <a:pt x="0" y="0"/>
                    </a:moveTo>
                    <a:lnTo>
                      <a:pt x="81" y="165"/>
                    </a:lnTo>
                    <a:cubicBezTo>
                      <a:pt x="140" y="132"/>
                      <a:pt x="182" y="71"/>
                      <a:pt x="186" y="0"/>
                    </a:cubicBezTo>
                    <a:lnTo>
                      <a:pt x="0" y="0"/>
                    </a:lnTo>
                    <a:close/>
                    <a:moveTo>
                      <a:pt x="92" y="123"/>
                    </a:moveTo>
                    <a:lnTo>
                      <a:pt x="46" y="29"/>
                    </a:lnTo>
                    <a:lnTo>
                      <a:pt x="153" y="29"/>
                    </a:lnTo>
                    <a:cubicBezTo>
                      <a:pt x="144" y="66"/>
                      <a:pt x="123" y="99"/>
                      <a:pt x="92" y="1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2">
                <a:extLst>
                  <a:ext uri="{FF2B5EF4-FFF2-40B4-BE49-F238E27FC236}">
                    <a16:creationId xmlns:a16="http://schemas.microsoft.com/office/drawing/2014/main" id="{DB67B0D8-1226-8AAB-B639-73D14325328A}"/>
                  </a:ext>
                </a:extLst>
              </p:cNvPr>
              <p:cNvSpPr>
                <a:spLocks/>
              </p:cNvSpPr>
              <p:nvPr/>
            </p:nvSpPr>
            <p:spPr bwMode="gray">
              <a:xfrm>
                <a:off x="1176" y="332"/>
                <a:ext cx="2231" cy="3279"/>
              </a:xfrm>
              <a:custGeom>
                <a:avLst/>
                <a:gdLst>
                  <a:gd name="T0" fmla="*/ 191 w 278"/>
                  <a:gd name="T1" fmla="*/ 0 h 409"/>
                  <a:gd name="T2" fmla="*/ 0 w 278"/>
                  <a:gd name="T3" fmla="*/ 204 h 409"/>
                  <a:gd name="T4" fmla="*/ 205 w 278"/>
                  <a:gd name="T5" fmla="*/ 409 h 409"/>
                  <a:gd name="T6" fmla="*/ 278 w 278"/>
                  <a:gd name="T7" fmla="*/ 395 h 409"/>
                  <a:gd name="T8" fmla="*/ 191 w 278"/>
                  <a:gd name="T9" fmla="*/ 218 h 409"/>
                  <a:gd name="T10" fmla="*/ 191 w 278"/>
                  <a:gd name="T11" fmla="*/ 0 h 409"/>
                </a:gdLst>
                <a:ahLst/>
                <a:cxnLst>
                  <a:cxn ang="0">
                    <a:pos x="T0" y="T1"/>
                  </a:cxn>
                  <a:cxn ang="0">
                    <a:pos x="T2" y="T3"/>
                  </a:cxn>
                  <a:cxn ang="0">
                    <a:pos x="T4" y="T5"/>
                  </a:cxn>
                  <a:cxn ang="0">
                    <a:pos x="T6" y="T7"/>
                  </a:cxn>
                  <a:cxn ang="0">
                    <a:pos x="T8" y="T9"/>
                  </a:cxn>
                  <a:cxn ang="0">
                    <a:pos x="T10" y="T11"/>
                  </a:cxn>
                </a:cxnLst>
                <a:rect l="0" t="0" r="r" b="b"/>
                <a:pathLst>
                  <a:path w="278" h="409">
                    <a:moveTo>
                      <a:pt x="191" y="0"/>
                    </a:moveTo>
                    <a:cubicBezTo>
                      <a:pt x="84" y="7"/>
                      <a:pt x="0" y="95"/>
                      <a:pt x="0" y="204"/>
                    </a:cubicBezTo>
                    <a:cubicBezTo>
                      <a:pt x="0" y="317"/>
                      <a:pt x="92" y="409"/>
                      <a:pt x="205" y="409"/>
                    </a:cubicBezTo>
                    <a:cubicBezTo>
                      <a:pt x="231" y="409"/>
                      <a:pt x="255" y="404"/>
                      <a:pt x="278" y="395"/>
                    </a:cubicBezTo>
                    <a:lnTo>
                      <a:pt x="191" y="218"/>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Box 9">
              <a:extLst>
                <a:ext uri="{FF2B5EF4-FFF2-40B4-BE49-F238E27FC236}">
                  <a16:creationId xmlns:a16="http://schemas.microsoft.com/office/drawing/2014/main" id="{EB262214-6C7E-D3E4-A3DC-600DC454ADEC}"/>
                </a:ext>
              </a:extLst>
            </p:cNvPr>
            <p:cNvSpPr txBox="1"/>
            <p:nvPr/>
          </p:nvSpPr>
          <p:spPr bwMode="gray">
            <a:xfrm>
              <a:off x="2195736" y="4304721"/>
              <a:ext cx="1498421" cy="2200602"/>
            </a:xfrm>
            <a:prstGeom prst="rect">
              <a:avLst/>
            </a:prstGeom>
            <a:noFill/>
          </p:spPr>
          <p:txBody>
            <a:bodyPr wrap="square" lIns="0" tIns="0" rIns="0" bIns="0" rtlCol="0">
              <a:spAutoFit/>
            </a:bodyPr>
            <a:lstStyle/>
            <a:p>
              <a:r>
                <a:rPr lang="en-GB" sz="1100">
                  <a:solidFill>
                    <a:srgbClr val="000000"/>
                  </a:solidFill>
                </a:rPr>
                <a:t>If you have created a chart in Excel simply highlight the relevant data from Excel and copy  / paste the data to replace the sample data on the example chart that is inserted in the PowerPoint file when you click the graph icon.</a:t>
              </a:r>
            </a:p>
            <a:p>
              <a:r>
                <a:rPr lang="en-GB" sz="1100">
                  <a:solidFill>
                    <a:srgbClr val="000000"/>
                  </a:solidFill>
                </a:rPr>
                <a:t>To edit the data &gt;Right Click over the chart &gt;Edit Data</a:t>
              </a:r>
            </a:p>
          </p:txBody>
        </p:sp>
        <p:sp>
          <p:nvSpPr>
            <p:cNvPr id="15" name="Donut 24">
              <a:extLst>
                <a:ext uri="{FF2B5EF4-FFF2-40B4-BE49-F238E27FC236}">
                  <a16:creationId xmlns:a16="http://schemas.microsoft.com/office/drawing/2014/main" id="{F38FED6D-E367-7D39-774E-72BED2914C47}"/>
                </a:ext>
              </a:extLst>
            </p:cNvPr>
            <p:cNvSpPr/>
            <p:nvPr/>
          </p:nvSpPr>
          <p:spPr bwMode="gray">
            <a:xfrm>
              <a:off x="2207363" y="3605208"/>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Freeform 5">
              <a:extLst>
                <a:ext uri="{FF2B5EF4-FFF2-40B4-BE49-F238E27FC236}">
                  <a16:creationId xmlns:a16="http://schemas.microsoft.com/office/drawing/2014/main" id="{E96732D9-5BEF-A775-F2F7-A39866484A3B}"/>
                </a:ext>
              </a:extLst>
            </p:cNvPr>
            <p:cNvSpPr>
              <a:spLocks noEditPoints="1"/>
            </p:cNvSpPr>
            <p:nvPr/>
          </p:nvSpPr>
          <p:spPr bwMode="gray">
            <a:xfrm>
              <a:off x="2195736" y="3875238"/>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7612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chart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CA478B2-8192-AFA3-35F7-F0482A2F2532}"/>
              </a:ext>
            </a:extLst>
          </p:cNvPr>
          <p:cNvSpPr/>
          <p:nvPr userDrawn="1"/>
        </p:nvSpPr>
        <p:spPr>
          <a:xfrm>
            <a:off x="371475" y="1393824"/>
            <a:ext cx="7577138" cy="460856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A51C1E20-53A4-4E53-8DC7-99820FCC9228}"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1" name="Content Placeholder 10">
            <a:extLst>
              <a:ext uri="{FF2B5EF4-FFF2-40B4-BE49-F238E27FC236}">
                <a16:creationId xmlns:a16="http://schemas.microsoft.com/office/drawing/2014/main" id="{20190EBF-A4CC-A78B-5EFB-89812FAE7A9F}"/>
              </a:ext>
            </a:extLst>
          </p:cNvPr>
          <p:cNvSpPr>
            <a:spLocks noGrp="1"/>
          </p:cNvSpPr>
          <p:nvPr>
            <p:ph sz="quarter" idx="14" hasCustomPrompt="1"/>
          </p:nvPr>
        </p:nvSpPr>
        <p:spPr>
          <a:xfrm>
            <a:off x="8310563" y="1393825"/>
            <a:ext cx="3509962" cy="4262438"/>
          </a:xfrm>
        </p:spPr>
        <p:txBody>
          <a:bodyPr lIns="0" rIns="0">
            <a:normAutofit/>
          </a:bodyPr>
          <a:lstStyle>
            <a:lvl1pPr>
              <a:defRPr sz="1800"/>
            </a:lvl1pPr>
          </a:lstStyle>
          <a:p>
            <a:pPr lvl="0"/>
            <a:r>
              <a:rPr lang="en-US"/>
              <a:t>Click to add text in 18pt or click an icon below to add other content.</a:t>
            </a:r>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076FD00C-4D2B-E5FF-4765-ECB4D2209B88}"/>
              </a:ext>
            </a:extLst>
          </p:cNvPr>
          <p:cNvSpPr>
            <a:spLocks noGrp="1"/>
          </p:cNvSpPr>
          <p:nvPr>
            <p:ph type="chart" sz="quarter" idx="15" hasCustomPrompt="1"/>
          </p:nvPr>
        </p:nvSpPr>
        <p:spPr>
          <a:xfrm>
            <a:off x="583679" y="1715589"/>
            <a:ext cx="7152731" cy="3940674"/>
          </a:xfrm>
        </p:spPr>
        <p:txBody>
          <a:bodyPr lIns="720000" rIns="720000" bIns="1080000" anchor="ctr">
            <a:normAutofit/>
          </a:bodyPr>
          <a:lstStyle>
            <a:lvl1pPr algn="ctr">
              <a:defRPr sz="1400"/>
            </a:lvl1pPr>
          </a:lstStyle>
          <a:p>
            <a:r>
              <a:rPr lang="en-GB"/>
              <a:t>Click icon below to insert chart. See user tip to the left on how to work with Excel data (if required). The ability to add charts is not available when using PowerPoint online.</a:t>
            </a:r>
          </a:p>
        </p:txBody>
      </p:sp>
      <p:grpSp>
        <p:nvGrpSpPr>
          <p:cNvPr id="10" name="Group 9">
            <a:extLst>
              <a:ext uri="{FF2B5EF4-FFF2-40B4-BE49-F238E27FC236}">
                <a16:creationId xmlns:a16="http://schemas.microsoft.com/office/drawing/2014/main" id="{DA1C4BB9-108E-D0CF-7516-52CABF073007}"/>
              </a:ext>
            </a:extLst>
          </p:cNvPr>
          <p:cNvGrpSpPr/>
          <p:nvPr userDrawn="1"/>
        </p:nvGrpSpPr>
        <p:grpSpPr bwMode="gray">
          <a:xfrm>
            <a:off x="-1620341" y="3957885"/>
            <a:ext cx="1498421" cy="2900115"/>
            <a:chOff x="2195736" y="3605208"/>
            <a:chExt cx="1498421" cy="2900115"/>
          </a:xfrm>
        </p:grpSpPr>
        <p:grpSp>
          <p:nvGrpSpPr>
            <p:cNvPr id="15" name="Group 29">
              <a:extLst>
                <a:ext uri="{FF2B5EF4-FFF2-40B4-BE49-F238E27FC236}">
                  <a16:creationId xmlns:a16="http://schemas.microsoft.com/office/drawing/2014/main" id="{FD7D5FE0-C90E-6A1F-F12A-0D5101325565}"/>
                </a:ext>
              </a:extLst>
            </p:cNvPr>
            <p:cNvGrpSpPr>
              <a:grpSpLocks noChangeAspect="1"/>
            </p:cNvGrpSpPr>
            <p:nvPr/>
          </p:nvGrpSpPr>
          <p:grpSpPr bwMode="gray">
            <a:xfrm>
              <a:off x="2324546" y="3722531"/>
              <a:ext cx="305694" cy="305415"/>
              <a:chOff x="1176" y="332"/>
              <a:chExt cx="3282" cy="3279"/>
            </a:xfrm>
          </p:grpSpPr>
          <p:sp>
            <p:nvSpPr>
              <p:cNvPr id="19" name="Freeform 30">
                <a:extLst>
                  <a:ext uri="{FF2B5EF4-FFF2-40B4-BE49-F238E27FC236}">
                    <a16:creationId xmlns:a16="http://schemas.microsoft.com/office/drawing/2014/main" id="{472E13F9-12F6-DB00-2DF2-C4836036F059}"/>
                  </a:ext>
                </a:extLst>
              </p:cNvPr>
              <p:cNvSpPr>
                <a:spLocks/>
              </p:cNvSpPr>
              <p:nvPr/>
            </p:nvSpPr>
            <p:spPr bwMode="gray">
              <a:xfrm>
                <a:off x="2941" y="332"/>
                <a:ext cx="1517" cy="1523"/>
              </a:xfrm>
              <a:custGeom>
                <a:avLst/>
                <a:gdLst>
                  <a:gd name="T0" fmla="*/ 0 w 189"/>
                  <a:gd name="T1" fmla="*/ 0 h 190"/>
                  <a:gd name="T2" fmla="*/ 0 w 189"/>
                  <a:gd name="T3" fmla="*/ 190 h 190"/>
                  <a:gd name="T4" fmla="*/ 189 w 189"/>
                  <a:gd name="T5" fmla="*/ 190 h 190"/>
                  <a:gd name="T6" fmla="*/ 0 w 189"/>
                  <a:gd name="T7" fmla="*/ 0 h 190"/>
                </a:gdLst>
                <a:ahLst/>
                <a:cxnLst>
                  <a:cxn ang="0">
                    <a:pos x="T0" y="T1"/>
                  </a:cxn>
                  <a:cxn ang="0">
                    <a:pos x="T2" y="T3"/>
                  </a:cxn>
                  <a:cxn ang="0">
                    <a:pos x="T4" y="T5"/>
                  </a:cxn>
                  <a:cxn ang="0">
                    <a:pos x="T6" y="T7"/>
                  </a:cxn>
                </a:cxnLst>
                <a:rect l="0" t="0" r="r" b="b"/>
                <a:pathLst>
                  <a:path w="189" h="190">
                    <a:moveTo>
                      <a:pt x="0" y="0"/>
                    </a:moveTo>
                    <a:lnTo>
                      <a:pt x="0" y="190"/>
                    </a:lnTo>
                    <a:lnTo>
                      <a:pt x="189" y="190"/>
                    </a:lnTo>
                    <a:cubicBezTo>
                      <a:pt x="182" y="88"/>
                      <a:pt x="101" y="7"/>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a:extLst>
                  <a:ext uri="{FF2B5EF4-FFF2-40B4-BE49-F238E27FC236}">
                    <a16:creationId xmlns:a16="http://schemas.microsoft.com/office/drawing/2014/main" id="{7121B95F-F734-1263-8D8F-5CAFD065554E}"/>
                  </a:ext>
                </a:extLst>
              </p:cNvPr>
              <p:cNvSpPr>
                <a:spLocks noEditPoints="1"/>
              </p:cNvSpPr>
              <p:nvPr/>
            </p:nvSpPr>
            <p:spPr bwMode="gray">
              <a:xfrm>
                <a:off x="2965" y="2080"/>
                <a:ext cx="1493" cy="1323"/>
              </a:xfrm>
              <a:custGeom>
                <a:avLst/>
                <a:gdLst>
                  <a:gd name="T0" fmla="*/ 0 w 186"/>
                  <a:gd name="T1" fmla="*/ 0 h 165"/>
                  <a:gd name="T2" fmla="*/ 81 w 186"/>
                  <a:gd name="T3" fmla="*/ 165 h 165"/>
                  <a:gd name="T4" fmla="*/ 186 w 186"/>
                  <a:gd name="T5" fmla="*/ 0 h 165"/>
                  <a:gd name="T6" fmla="*/ 0 w 186"/>
                  <a:gd name="T7" fmla="*/ 0 h 165"/>
                  <a:gd name="T8" fmla="*/ 92 w 186"/>
                  <a:gd name="T9" fmla="*/ 123 h 165"/>
                  <a:gd name="T10" fmla="*/ 46 w 186"/>
                  <a:gd name="T11" fmla="*/ 29 h 165"/>
                  <a:gd name="T12" fmla="*/ 153 w 186"/>
                  <a:gd name="T13" fmla="*/ 29 h 165"/>
                  <a:gd name="T14" fmla="*/ 92 w 186"/>
                  <a:gd name="T15" fmla="*/ 12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65">
                    <a:moveTo>
                      <a:pt x="0" y="0"/>
                    </a:moveTo>
                    <a:lnTo>
                      <a:pt x="81" y="165"/>
                    </a:lnTo>
                    <a:cubicBezTo>
                      <a:pt x="140" y="132"/>
                      <a:pt x="182" y="71"/>
                      <a:pt x="186" y="0"/>
                    </a:cubicBezTo>
                    <a:lnTo>
                      <a:pt x="0" y="0"/>
                    </a:lnTo>
                    <a:close/>
                    <a:moveTo>
                      <a:pt x="92" y="123"/>
                    </a:moveTo>
                    <a:lnTo>
                      <a:pt x="46" y="29"/>
                    </a:lnTo>
                    <a:lnTo>
                      <a:pt x="153" y="29"/>
                    </a:lnTo>
                    <a:cubicBezTo>
                      <a:pt x="144" y="66"/>
                      <a:pt x="123" y="99"/>
                      <a:pt x="92" y="1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2">
                <a:extLst>
                  <a:ext uri="{FF2B5EF4-FFF2-40B4-BE49-F238E27FC236}">
                    <a16:creationId xmlns:a16="http://schemas.microsoft.com/office/drawing/2014/main" id="{53DB2540-F8AB-FE1C-3C15-389691AC6597}"/>
                  </a:ext>
                </a:extLst>
              </p:cNvPr>
              <p:cNvSpPr>
                <a:spLocks/>
              </p:cNvSpPr>
              <p:nvPr/>
            </p:nvSpPr>
            <p:spPr bwMode="gray">
              <a:xfrm>
                <a:off x="1176" y="332"/>
                <a:ext cx="2231" cy="3279"/>
              </a:xfrm>
              <a:custGeom>
                <a:avLst/>
                <a:gdLst>
                  <a:gd name="T0" fmla="*/ 191 w 278"/>
                  <a:gd name="T1" fmla="*/ 0 h 409"/>
                  <a:gd name="T2" fmla="*/ 0 w 278"/>
                  <a:gd name="T3" fmla="*/ 204 h 409"/>
                  <a:gd name="T4" fmla="*/ 205 w 278"/>
                  <a:gd name="T5" fmla="*/ 409 h 409"/>
                  <a:gd name="T6" fmla="*/ 278 w 278"/>
                  <a:gd name="T7" fmla="*/ 395 h 409"/>
                  <a:gd name="T8" fmla="*/ 191 w 278"/>
                  <a:gd name="T9" fmla="*/ 218 h 409"/>
                  <a:gd name="T10" fmla="*/ 191 w 278"/>
                  <a:gd name="T11" fmla="*/ 0 h 409"/>
                </a:gdLst>
                <a:ahLst/>
                <a:cxnLst>
                  <a:cxn ang="0">
                    <a:pos x="T0" y="T1"/>
                  </a:cxn>
                  <a:cxn ang="0">
                    <a:pos x="T2" y="T3"/>
                  </a:cxn>
                  <a:cxn ang="0">
                    <a:pos x="T4" y="T5"/>
                  </a:cxn>
                  <a:cxn ang="0">
                    <a:pos x="T6" y="T7"/>
                  </a:cxn>
                  <a:cxn ang="0">
                    <a:pos x="T8" y="T9"/>
                  </a:cxn>
                  <a:cxn ang="0">
                    <a:pos x="T10" y="T11"/>
                  </a:cxn>
                </a:cxnLst>
                <a:rect l="0" t="0" r="r" b="b"/>
                <a:pathLst>
                  <a:path w="278" h="409">
                    <a:moveTo>
                      <a:pt x="191" y="0"/>
                    </a:moveTo>
                    <a:cubicBezTo>
                      <a:pt x="84" y="7"/>
                      <a:pt x="0" y="95"/>
                      <a:pt x="0" y="204"/>
                    </a:cubicBezTo>
                    <a:cubicBezTo>
                      <a:pt x="0" y="317"/>
                      <a:pt x="92" y="409"/>
                      <a:pt x="205" y="409"/>
                    </a:cubicBezTo>
                    <a:cubicBezTo>
                      <a:pt x="231" y="409"/>
                      <a:pt x="255" y="404"/>
                      <a:pt x="278" y="395"/>
                    </a:cubicBezTo>
                    <a:lnTo>
                      <a:pt x="191" y="218"/>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TextBox 15">
              <a:extLst>
                <a:ext uri="{FF2B5EF4-FFF2-40B4-BE49-F238E27FC236}">
                  <a16:creationId xmlns:a16="http://schemas.microsoft.com/office/drawing/2014/main" id="{89C7CE31-647A-1714-00AA-C033A045218F}"/>
                </a:ext>
              </a:extLst>
            </p:cNvPr>
            <p:cNvSpPr txBox="1"/>
            <p:nvPr/>
          </p:nvSpPr>
          <p:spPr bwMode="gray">
            <a:xfrm>
              <a:off x="2195736" y="4304721"/>
              <a:ext cx="1498421" cy="2200602"/>
            </a:xfrm>
            <a:prstGeom prst="rect">
              <a:avLst/>
            </a:prstGeom>
            <a:noFill/>
          </p:spPr>
          <p:txBody>
            <a:bodyPr wrap="square" lIns="0" tIns="0" rIns="0" bIns="0" rtlCol="0">
              <a:spAutoFit/>
            </a:bodyPr>
            <a:lstStyle/>
            <a:p>
              <a:r>
                <a:rPr lang="en-GB" sz="1100">
                  <a:solidFill>
                    <a:srgbClr val="000000"/>
                  </a:solidFill>
                </a:rPr>
                <a:t>If you have created a chart in Excel simply highlight the relevant data from Excel and copy  / paste the data to replace the sample data on the example chart that is inserted in the PowerPoint file when you click the graph icon.</a:t>
              </a:r>
            </a:p>
            <a:p>
              <a:r>
                <a:rPr lang="en-GB" sz="1100">
                  <a:solidFill>
                    <a:srgbClr val="000000"/>
                  </a:solidFill>
                </a:rPr>
                <a:t>To edit the data &gt;Right Click over the chart &gt;Edit Data</a:t>
              </a:r>
            </a:p>
          </p:txBody>
        </p:sp>
        <p:sp>
          <p:nvSpPr>
            <p:cNvPr id="17" name="Donut 24">
              <a:extLst>
                <a:ext uri="{FF2B5EF4-FFF2-40B4-BE49-F238E27FC236}">
                  <a16:creationId xmlns:a16="http://schemas.microsoft.com/office/drawing/2014/main" id="{9C8CA15E-F705-61E7-7D93-55D29E9E09EF}"/>
                </a:ext>
              </a:extLst>
            </p:cNvPr>
            <p:cNvSpPr/>
            <p:nvPr/>
          </p:nvSpPr>
          <p:spPr bwMode="gray">
            <a:xfrm>
              <a:off x="2207363" y="3605208"/>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Freeform 5">
              <a:extLst>
                <a:ext uri="{FF2B5EF4-FFF2-40B4-BE49-F238E27FC236}">
                  <a16:creationId xmlns:a16="http://schemas.microsoft.com/office/drawing/2014/main" id="{0DEC54F5-2572-8EB1-0C86-A31B0786561C}"/>
                </a:ext>
              </a:extLst>
            </p:cNvPr>
            <p:cNvSpPr>
              <a:spLocks noEditPoints="1"/>
            </p:cNvSpPr>
            <p:nvPr/>
          </p:nvSpPr>
          <p:spPr bwMode="gray">
            <a:xfrm>
              <a:off x="2195736" y="3875238"/>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1176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2B3F5-D9F1-A8C7-C526-9EA01034C93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a:extLst>
              <a:ext uri="{FF2B5EF4-FFF2-40B4-BE49-F238E27FC236}">
                <a16:creationId xmlns:a16="http://schemas.microsoft.com/office/drawing/2014/main" id="{CD2EB124-00F0-7A20-A3AC-F950FAA4D673}"/>
              </a:ext>
            </a:extLst>
          </p:cNvPr>
          <p:cNvSpPr>
            <a:spLocks noGrp="1"/>
          </p:cNvSpPr>
          <p:nvPr>
            <p:ph type="title" hasCustomPrompt="1"/>
          </p:nvPr>
        </p:nvSpPr>
        <p:spPr>
          <a:xfrm>
            <a:off x="371475" y="2952206"/>
            <a:ext cx="11449050" cy="3301746"/>
          </a:xfrm>
        </p:spPr>
        <p:txBody>
          <a:bodyPr wrap="square" anchor="b">
            <a:normAutofit/>
          </a:bodyPr>
          <a:lstStyle>
            <a:lvl1pPr>
              <a:lnSpc>
                <a:spcPct val="80000"/>
              </a:lnSpc>
              <a:defRPr sz="11500" spc="-300"/>
            </a:lvl1pPr>
          </a:lstStyle>
          <a:p>
            <a:r>
              <a:rPr lang="en-US"/>
              <a:t>Thank you </a:t>
            </a:r>
            <a:r>
              <a:rPr lang="en-US" err="1"/>
              <a:t>etc</a:t>
            </a:r>
            <a:endParaRPr lang="en-GB"/>
          </a:p>
        </p:txBody>
      </p:sp>
      <p:cxnSp>
        <p:nvCxnSpPr>
          <p:cNvPr id="6" name="Straight Connector 5">
            <a:extLst>
              <a:ext uri="{FF2B5EF4-FFF2-40B4-BE49-F238E27FC236}">
                <a16:creationId xmlns:a16="http://schemas.microsoft.com/office/drawing/2014/main" id="{1F55DEDF-57A0-44B1-B98B-D31B778DF36C}"/>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19">
            <a:extLst>
              <a:ext uri="{FF2B5EF4-FFF2-40B4-BE49-F238E27FC236}">
                <a16:creationId xmlns:a16="http://schemas.microsoft.com/office/drawing/2014/main" id="{211DABE7-FF7D-1623-7BD1-89B6E2262627}"/>
              </a:ext>
            </a:extLst>
          </p:cNvPr>
          <p:cNvSpPr>
            <a:spLocks noGrp="1"/>
          </p:cNvSpPr>
          <p:nvPr>
            <p:ph type="body" sz="quarter" idx="21" hasCustomPrompt="1"/>
          </p:nvPr>
        </p:nvSpPr>
        <p:spPr>
          <a:xfrm>
            <a:off x="371474" y="363601"/>
            <a:ext cx="11449050" cy="2429958"/>
          </a:xfrm>
          <a:noFill/>
        </p:spPr>
        <p:txBody>
          <a:bodyPr lIns="0" tIns="0" rIns="0" bIns="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name and contact details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20766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2B3F5-D9F1-A8C7-C526-9EA01034C93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a:extLst>
              <a:ext uri="{FF2B5EF4-FFF2-40B4-BE49-F238E27FC236}">
                <a16:creationId xmlns:a16="http://schemas.microsoft.com/office/drawing/2014/main" id="{CD2EB124-00F0-7A20-A3AC-F950FAA4D673}"/>
              </a:ext>
            </a:extLst>
          </p:cNvPr>
          <p:cNvSpPr>
            <a:spLocks noGrp="1"/>
          </p:cNvSpPr>
          <p:nvPr>
            <p:ph type="title" hasCustomPrompt="1"/>
          </p:nvPr>
        </p:nvSpPr>
        <p:spPr>
          <a:xfrm>
            <a:off x="371475" y="2952206"/>
            <a:ext cx="11449050" cy="3301746"/>
          </a:xfrm>
        </p:spPr>
        <p:txBody>
          <a:bodyPr wrap="square" anchor="b">
            <a:normAutofit/>
          </a:bodyPr>
          <a:lstStyle>
            <a:lvl1pPr>
              <a:lnSpc>
                <a:spcPct val="80000"/>
              </a:lnSpc>
              <a:defRPr sz="11500" spc="-300"/>
            </a:lvl1pPr>
          </a:lstStyle>
          <a:p>
            <a:r>
              <a:rPr lang="en-US"/>
              <a:t>Thank you </a:t>
            </a:r>
            <a:r>
              <a:rPr lang="en-US" err="1"/>
              <a:t>etc</a:t>
            </a:r>
            <a:endParaRPr lang="en-GB"/>
          </a:p>
        </p:txBody>
      </p:sp>
      <p:cxnSp>
        <p:nvCxnSpPr>
          <p:cNvPr id="6" name="Straight Connector 5">
            <a:extLst>
              <a:ext uri="{FF2B5EF4-FFF2-40B4-BE49-F238E27FC236}">
                <a16:creationId xmlns:a16="http://schemas.microsoft.com/office/drawing/2014/main" id="{1F55DEDF-57A0-44B1-B98B-D31B778DF36C}"/>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19">
            <a:extLst>
              <a:ext uri="{FF2B5EF4-FFF2-40B4-BE49-F238E27FC236}">
                <a16:creationId xmlns:a16="http://schemas.microsoft.com/office/drawing/2014/main" id="{211DABE7-FF7D-1623-7BD1-89B6E2262627}"/>
              </a:ext>
            </a:extLst>
          </p:cNvPr>
          <p:cNvSpPr>
            <a:spLocks noGrp="1"/>
          </p:cNvSpPr>
          <p:nvPr>
            <p:ph type="body" sz="quarter" idx="21" hasCustomPrompt="1"/>
          </p:nvPr>
        </p:nvSpPr>
        <p:spPr>
          <a:xfrm>
            <a:off x="371474" y="363601"/>
            <a:ext cx="11449050" cy="2429958"/>
          </a:xfrm>
          <a:noFill/>
        </p:spPr>
        <p:txBody>
          <a:bodyPr lIns="0" tIns="0" rIns="0" bIns="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name and contact details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20766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NO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9F4A3986-706F-491C-AB0E-758CB84A8CF7}"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D7789B2B-F9DA-E4CA-64D1-D555575F1B62}"/>
              </a:ext>
            </a:extLst>
          </p:cNvPr>
          <p:cNvSpPr>
            <a:spLocks noGrp="1"/>
          </p:cNvSpPr>
          <p:nvPr>
            <p:ph type="body" sz="quarter" idx="17" hasCustomPrompt="1"/>
          </p:nvPr>
        </p:nvSpPr>
        <p:spPr>
          <a:xfrm>
            <a:off x="371474" y="1393201"/>
            <a:ext cx="11448000" cy="4262438"/>
          </a:xfrm>
        </p:spPr>
        <p:txBody>
          <a:bodyPr lIns="0" tIns="0" rIns="0" bIns="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text in 24pt – highlight important words in your text in red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118192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with all logos">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68051BF-87F0-2AD1-97BE-E469B022D2A9}"/>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D2E47A80-6E4C-B5A0-1EE9-97205250749A}"/>
              </a:ext>
            </a:extLst>
          </p:cNvPr>
          <p:cNvSpPr>
            <a:spLocks noGrp="1"/>
          </p:cNvSpPr>
          <p:nvPr>
            <p:ph type="dt" sz="half" idx="10"/>
          </p:nvPr>
        </p:nvSpPr>
        <p:spPr>
          <a:xfrm>
            <a:off x="371475" y="6336000"/>
            <a:ext cx="2743200" cy="365125"/>
          </a:xfrm>
        </p:spPr>
        <p:txBody>
          <a:bodyPr/>
          <a:lstStyle>
            <a:lvl1pPr>
              <a:defRPr>
                <a:solidFill>
                  <a:schemeClr val="tx1"/>
                </a:solidFill>
              </a:defRPr>
            </a:lvl1pPr>
          </a:lstStyle>
          <a:p>
            <a:fld id="{ACB8B3D0-F972-4775-9830-18AB5B8E2C88}" type="datetime3">
              <a:rPr lang="en-GB" smtClean="0"/>
              <a:t>25 February, 2026</a:t>
            </a:fld>
            <a:endParaRPr lang="en-GB"/>
          </a:p>
        </p:txBody>
      </p:sp>
      <p:sp>
        <p:nvSpPr>
          <p:cNvPr id="3" name="Footer Placeholder 2">
            <a:extLst>
              <a:ext uri="{FF2B5EF4-FFF2-40B4-BE49-F238E27FC236}">
                <a16:creationId xmlns:a16="http://schemas.microsoft.com/office/drawing/2014/main" id="{28E4B722-6057-8AB8-5CCB-1AD3B869B3F3}"/>
              </a:ext>
            </a:extLst>
          </p:cNvPr>
          <p:cNvSpPr>
            <a:spLocks noGrp="1"/>
          </p:cNvSpPr>
          <p:nvPr>
            <p:ph type="ftr" sz="quarter" idx="11"/>
          </p:nvPr>
        </p:nvSpPr>
        <p:spPr>
          <a:xfrm>
            <a:off x="371475" y="7110692"/>
            <a:ext cx="3476956" cy="365125"/>
          </a:xfrm>
        </p:spPr>
        <p:txBody>
          <a:bodyPr/>
          <a:lstStyle>
            <a:lvl1pPr>
              <a:defRPr>
                <a:solidFill>
                  <a:srgbClr val="E6E6E6"/>
                </a:solidFill>
              </a:defRPr>
            </a:lvl1pPr>
          </a:lstStyle>
          <a:p>
            <a:r>
              <a:rPr lang="en-GB"/>
              <a:t>Update this title via the Footer function</a:t>
            </a:r>
          </a:p>
        </p:txBody>
      </p:sp>
      <p:sp>
        <p:nvSpPr>
          <p:cNvPr id="4" name="Slide Number Placeholder 3">
            <a:extLst>
              <a:ext uri="{FF2B5EF4-FFF2-40B4-BE49-F238E27FC236}">
                <a16:creationId xmlns:a16="http://schemas.microsoft.com/office/drawing/2014/main" id="{23B27175-A2D1-A31D-911F-68ABD82A082B}"/>
              </a:ext>
            </a:extLst>
          </p:cNvPr>
          <p:cNvSpPr>
            <a:spLocks noGrp="1"/>
          </p:cNvSpPr>
          <p:nvPr>
            <p:ph type="sldNum" sz="quarter" idx="12"/>
          </p:nvPr>
        </p:nvSpPr>
        <p:spPr/>
        <p:txBody>
          <a:bodyPr/>
          <a:lstStyle/>
          <a:p>
            <a:fld id="{460775BD-EF43-4D90-A15B-8C36B59F5F1C}" type="slidenum">
              <a:rPr lang="en-GB" smtClean="0"/>
              <a:t>‹#›</a:t>
            </a:fld>
            <a:endParaRPr lang="en-GB"/>
          </a:p>
        </p:txBody>
      </p:sp>
      <p:pic>
        <p:nvPicPr>
          <p:cNvPr id="11" name="Picture 10">
            <a:extLst>
              <a:ext uri="{FF2B5EF4-FFF2-40B4-BE49-F238E27FC236}">
                <a16:creationId xmlns:a16="http://schemas.microsoft.com/office/drawing/2014/main" id="{528C5365-D3CB-5F32-A4E6-1C0F70C4A6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700" y="374359"/>
            <a:ext cx="1832618" cy="797437"/>
          </a:xfrm>
          <a:prstGeom prst="rect">
            <a:avLst/>
          </a:prstGeom>
        </p:spPr>
      </p:pic>
      <p:sp>
        <p:nvSpPr>
          <p:cNvPr id="13" name="Title 12">
            <a:extLst>
              <a:ext uri="{FF2B5EF4-FFF2-40B4-BE49-F238E27FC236}">
                <a16:creationId xmlns:a16="http://schemas.microsoft.com/office/drawing/2014/main" id="{CD2EB124-00F0-7A20-A3AC-F950FAA4D673}"/>
              </a:ext>
            </a:extLst>
          </p:cNvPr>
          <p:cNvSpPr>
            <a:spLocks noGrp="1"/>
          </p:cNvSpPr>
          <p:nvPr>
            <p:ph type="title" hasCustomPrompt="1"/>
          </p:nvPr>
        </p:nvSpPr>
        <p:spPr>
          <a:xfrm>
            <a:off x="371475" y="1360074"/>
            <a:ext cx="11449050" cy="4893878"/>
          </a:xfrm>
        </p:spPr>
        <p:txBody>
          <a:bodyPr anchor="b">
            <a:normAutofit/>
          </a:bodyPr>
          <a:lstStyle>
            <a:lvl1pPr>
              <a:lnSpc>
                <a:spcPct val="80000"/>
              </a:lnSpc>
              <a:defRPr sz="11500" spc="-300"/>
            </a:lvl1pPr>
          </a:lstStyle>
          <a:p>
            <a:r>
              <a:rPr lang="en-US"/>
              <a:t>Title here</a:t>
            </a:r>
            <a:br>
              <a:rPr lang="en-US"/>
            </a:br>
            <a:r>
              <a:rPr lang="en-US"/>
              <a:t>Keywords red.</a:t>
            </a:r>
          </a:p>
        </p:txBody>
      </p:sp>
      <p:pic>
        <p:nvPicPr>
          <p:cNvPr id="34" name="Picture 33">
            <a:extLst>
              <a:ext uri="{FF2B5EF4-FFF2-40B4-BE49-F238E27FC236}">
                <a16:creationId xmlns:a16="http://schemas.microsoft.com/office/drawing/2014/main" id="{6765962F-235E-BEF0-F6B2-36229627C8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90019" y="374359"/>
            <a:ext cx="1035610" cy="550460"/>
          </a:xfrm>
          <a:prstGeom prst="rect">
            <a:avLst/>
          </a:prstGeom>
        </p:spPr>
      </p:pic>
      <p:pic>
        <p:nvPicPr>
          <p:cNvPr id="36" name="Picture 35">
            <a:extLst>
              <a:ext uri="{FF2B5EF4-FFF2-40B4-BE49-F238E27FC236}">
                <a16:creationId xmlns:a16="http://schemas.microsoft.com/office/drawing/2014/main" id="{C3E3A28D-EB47-FCA5-AB4A-95A24153FA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11749" y="374359"/>
            <a:ext cx="835019" cy="550459"/>
          </a:xfrm>
          <a:prstGeom prst="rect">
            <a:avLst/>
          </a:prstGeom>
        </p:spPr>
      </p:pic>
      <p:pic>
        <p:nvPicPr>
          <p:cNvPr id="38" name="Picture 37">
            <a:extLst>
              <a:ext uri="{FF2B5EF4-FFF2-40B4-BE49-F238E27FC236}">
                <a16:creationId xmlns:a16="http://schemas.microsoft.com/office/drawing/2014/main" id="{C114A493-E81E-DAFF-7F34-BD2C7E23FC2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42807" y="374359"/>
            <a:ext cx="825691" cy="545795"/>
          </a:xfrm>
          <a:prstGeom prst="rect">
            <a:avLst/>
          </a:prstGeom>
        </p:spPr>
      </p:pic>
      <p:cxnSp>
        <p:nvCxnSpPr>
          <p:cNvPr id="40" name="Straight Connector 39">
            <a:extLst>
              <a:ext uri="{FF2B5EF4-FFF2-40B4-BE49-F238E27FC236}">
                <a16:creationId xmlns:a16="http://schemas.microsoft.com/office/drawing/2014/main" id="{FBD56506-7FE9-F337-F24D-444E877A1D0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with NT logo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2B3F5-D9F1-A8C7-C526-9EA01034C93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D2E47A80-6E4C-B5A0-1EE9-97205250749A}"/>
              </a:ext>
            </a:extLst>
          </p:cNvPr>
          <p:cNvSpPr>
            <a:spLocks noGrp="1"/>
          </p:cNvSpPr>
          <p:nvPr>
            <p:ph type="dt" sz="half" idx="10"/>
          </p:nvPr>
        </p:nvSpPr>
        <p:spPr>
          <a:xfrm>
            <a:off x="371475" y="6336000"/>
            <a:ext cx="2743200" cy="365125"/>
          </a:xfrm>
        </p:spPr>
        <p:txBody>
          <a:bodyPr/>
          <a:lstStyle>
            <a:lvl1pPr>
              <a:defRPr>
                <a:solidFill>
                  <a:schemeClr val="tx1"/>
                </a:solidFill>
              </a:defRPr>
            </a:lvl1pPr>
          </a:lstStyle>
          <a:p>
            <a:fld id="{79701F42-7536-4043-9DB2-0C723B64C179}" type="datetime3">
              <a:rPr lang="en-GB" smtClean="0"/>
              <a:t>25 February, 2026</a:t>
            </a:fld>
            <a:endParaRPr lang="en-GB"/>
          </a:p>
        </p:txBody>
      </p:sp>
      <p:sp>
        <p:nvSpPr>
          <p:cNvPr id="3" name="Footer Placeholder 2">
            <a:extLst>
              <a:ext uri="{FF2B5EF4-FFF2-40B4-BE49-F238E27FC236}">
                <a16:creationId xmlns:a16="http://schemas.microsoft.com/office/drawing/2014/main" id="{28E4B722-6057-8AB8-5CCB-1AD3B869B3F3}"/>
              </a:ext>
            </a:extLst>
          </p:cNvPr>
          <p:cNvSpPr>
            <a:spLocks noGrp="1"/>
          </p:cNvSpPr>
          <p:nvPr>
            <p:ph type="ftr" sz="quarter" idx="11"/>
          </p:nvPr>
        </p:nvSpPr>
        <p:spPr>
          <a:xfrm>
            <a:off x="371475" y="7110000"/>
            <a:ext cx="3397443" cy="365125"/>
          </a:xfrm>
        </p:spPr>
        <p:txBody>
          <a:bodyPr/>
          <a:lstStyle>
            <a:lvl1pPr>
              <a:defRPr>
                <a:solidFill>
                  <a:srgbClr val="E6E6E6"/>
                </a:solidFill>
              </a:defRPr>
            </a:lvl1pPr>
          </a:lstStyle>
          <a:p>
            <a:r>
              <a:rPr lang="en-GB"/>
              <a:t>Update this title via the Footer function</a:t>
            </a:r>
          </a:p>
        </p:txBody>
      </p:sp>
      <p:sp>
        <p:nvSpPr>
          <p:cNvPr id="4" name="Slide Number Placeholder 3">
            <a:extLst>
              <a:ext uri="{FF2B5EF4-FFF2-40B4-BE49-F238E27FC236}">
                <a16:creationId xmlns:a16="http://schemas.microsoft.com/office/drawing/2014/main" id="{23B27175-A2D1-A31D-911F-68ABD82A082B}"/>
              </a:ext>
            </a:extLst>
          </p:cNvPr>
          <p:cNvSpPr>
            <a:spLocks noGrp="1"/>
          </p:cNvSpPr>
          <p:nvPr>
            <p:ph type="sldNum" sz="quarter" idx="12"/>
          </p:nvPr>
        </p:nvSpPr>
        <p:spPr/>
        <p:txBody>
          <a:bodyPr/>
          <a:lstStyle/>
          <a:p>
            <a:fld id="{460775BD-EF43-4D90-A15B-8C36B59F5F1C}" type="slidenum">
              <a:rPr lang="en-GB" smtClean="0"/>
              <a:t>‹#›</a:t>
            </a:fld>
            <a:endParaRPr lang="en-GB"/>
          </a:p>
        </p:txBody>
      </p:sp>
      <p:pic>
        <p:nvPicPr>
          <p:cNvPr id="11" name="Picture 10">
            <a:extLst>
              <a:ext uri="{FF2B5EF4-FFF2-40B4-BE49-F238E27FC236}">
                <a16:creationId xmlns:a16="http://schemas.microsoft.com/office/drawing/2014/main" id="{528C5365-D3CB-5F32-A4E6-1C0F70C4A6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700" y="374359"/>
            <a:ext cx="1832618" cy="797437"/>
          </a:xfrm>
          <a:prstGeom prst="rect">
            <a:avLst/>
          </a:prstGeom>
        </p:spPr>
      </p:pic>
      <p:sp>
        <p:nvSpPr>
          <p:cNvPr id="13" name="Title 12">
            <a:extLst>
              <a:ext uri="{FF2B5EF4-FFF2-40B4-BE49-F238E27FC236}">
                <a16:creationId xmlns:a16="http://schemas.microsoft.com/office/drawing/2014/main" id="{CD2EB124-00F0-7A20-A3AC-F950FAA4D673}"/>
              </a:ext>
            </a:extLst>
          </p:cNvPr>
          <p:cNvSpPr>
            <a:spLocks noGrp="1"/>
          </p:cNvSpPr>
          <p:nvPr>
            <p:ph type="title" hasCustomPrompt="1"/>
          </p:nvPr>
        </p:nvSpPr>
        <p:spPr>
          <a:xfrm>
            <a:off x="371475" y="1360074"/>
            <a:ext cx="11449050" cy="4893878"/>
          </a:xfrm>
        </p:spPr>
        <p:txBody>
          <a:bodyPr anchor="b">
            <a:normAutofit/>
          </a:bodyPr>
          <a:lstStyle>
            <a:lvl1pPr>
              <a:lnSpc>
                <a:spcPct val="80000"/>
              </a:lnSpc>
              <a:defRPr sz="11500" spc="-300"/>
            </a:lvl1pPr>
          </a:lstStyle>
          <a:p>
            <a:r>
              <a:rPr lang="en-US"/>
              <a:t>Title here</a:t>
            </a:r>
            <a:br>
              <a:rPr lang="en-US"/>
            </a:br>
            <a:r>
              <a:rPr lang="en-US"/>
              <a:t>Keywords red.</a:t>
            </a:r>
            <a:endParaRPr lang="en-GB"/>
          </a:p>
        </p:txBody>
      </p:sp>
      <p:cxnSp>
        <p:nvCxnSpPr>
          <p:cNvPr id="6" name="Straight Connector 5">
            <a:extLst>
              <a:ext uri="{FF2B5EF4-FFF2-40B4-BE49-F238E27FC236}">
                <a16:creationId xmlns:a16="http://schemas.microsoft.com/office/drawing/2014/main" id="{1F55DEDF-57A0-44B1-B98B-D31B778DF36C}"/>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2B3F5-D9F1-A8C7-C526-9EA01034C93A}"/>
              </a:ext>
            </a:extLst>
          </p:cNvPr>
          <p:cNvSpPr/>
          <p:nvPr userDrawn="1"/>
        </p:nvSpPr>
        <p:spPr bwMode="gray">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D2E47A80-6E4C-B5A0-1EE9-97205250749A}"/>
              </a:ext>
            </a:extLst>
          </p:cNvPr>
          <p:cNvSpPr>
            <a:spLocks noGrp="1"/>
          </p:cNvSpPr>
          <p:nvPr>
            <p:ph type="dt" sz="half" idx="10"/>
          </p:nvPr>
        </p:nvSpPr>
        <p:spPr bwMode="gray"/>
        <p:txBody>
          <a:bodyPr/>
          <a:lstStyle/>
          <a:p>
            <a:fld id="{E23874CA-82B8-448B-BF71-FA52450F8E2B}" type="datetime3">
              <a:rPr lang="en-GB" smtClean="0"/>
              <a:t>25 February, 2026</a:t>
            </a:fld>
            <a:endParaRPr lang="en-GB"/>
          </a:p>
        </p:txBody>
      </p:sp>
      <p:sp>
        <p:nvSpPr>
          <p:cNvPr id="3" name="Footer Placeholder 2">
            <a:extLst>
              <a:ext uri="{FF2B5EF4-FFF2-40B4-BE49-F238E27FC236}">
                <a16:creationId xmlns:a16="http://schemas.microsoft.com/office/drawing/2014/main" id="{28E4B722-6057-8AB8-5CCB-1AD3B869B3F3}"/>
              </a:ext>
            </a:extLst>
          </p:cNvPr>
          <p:cNvSpPr>
            <a:spLocks noGrp="1"/>
          </p:cNvSpPr>
          <p:nvPr>
            <p:ph type="ftr" sz="quarter" idx="11"/>
          </p:nvPr>
        </p:nvSpPr>
        <p:spPr bwMode="gray"/>
        <p:txBody>
          <a:bodyPr/>
          <a:lstStyle/>
          <a:p>
            <a:r>
              <a:rPr lang="en-GB"/>
              <a:t>Update this title via the Footer function</a:t>
            </a:r>
          </a:p>
        </p:txBody>
      </p:sp>
      <p:sp>
        <p:nvSpPr>
          <p:cNvPr id="4" name="Slide Number Placeholder 3">
            <a:extLst>
              <a:ext uri="{FF2B5EF4-FFF2-40B4-BE49-F238E27FC236}">
                <a16:creationId xmlns:a16="http://schemas.microsoft.com/office/drawing/2014/main" id="{23B27175-A2D1-A31D-911F-68ABD82A082B}"/>
              </a:ext>
            </a:extLst>
          </p:cNvPr>
          <p:cNvSpPr>
            <a:spLocks noGrp="1"/>
          </p:cNvSpPr>
          <p:nvPr>
            <p:ph type="sldNum" sz="quarter" idx="12"/>
          </p:nvPr>
        </p:nvSpPr>
        <p:spPr bwMode="gray"/>
        <p:txBody>
          <a:bodyPr/>
          <a:lstStyle/>
          <a:p>
            <a:fld id="{460775BD-EF43-4D90-A15B-8C36B59F5F1C}" type="slidenum">
              <a:rPr lang="en-GB" smtClean="0"/>
              <a:t>‹#›</a:t>
            </a:fld>
            <a:endParaRPr lang="en-GB"/>
          </a:p>
        </p:txBody>
      </p:sp>
      <p:sp>
        <p:nvSpPr>
          <p:cNvPr id="13" name="Title 12">
            <a:extLst>
              <a:ext uri="{FF2B5EF4-FFF2-40B4-BE49-F238E27FC236}">
                <a16:creationId xmlns:a16="http://schemas.microsoft.com/office/drawing/2014/main" id="{CD2EB124-00F0-7A20-A3AC-F950FAA4D673}"/>
              </a:ext>
            </a:extLst>
          </p:cNvPr>
          <p:cNvSpPr>
            <a:spLocks noGrp="1"/>
          </p:cNvSpPr>
          <p:nvPr>
            <p:ph type="title" hasCustomPrompt="1"/>
          </p:nvPr>
        </p:nvSpPr>
        <p:spPr bwMode="gray">
          <a:xfrm>
            <a:off x="371475" y="1360074"/>
            <a:ext cx="11449050" cy="4893878"/>
          </a:xfrm>
        </p:spPr>
        <p:txBody>
          <a:bodyPr anchor="b">
            <a:normAutofit/>
          </a:bodyPr>
          <a:lstStyle>
            <a:lvl1pPr>
              <a:lnSpc>
                <a:spcPct val="80000"/>
              </a:lnSpc>
              <a:defRPr sz="11500" spc="-300">
                <a:solidFill>
                  <a:schemeClr val="bg1"/>
                </a:solidFill>
              </a:defRPr>
            </a:lvl1pPr>
          </a:lstStyle>
          <a:p>
            <a:r>
              <a:rPr lang="en-US"/>
              <a:t>Click to add section divider title here.</a:t>
            </a:r>
            <a:endParaRPr lang="en-GB"/>
          </a:p>
        </p:txBody>
      </p:sp>
      <p:cxnSp>
        <p:nvCxnSpPr>
          <p:cNvPr id="6" name="Straight Connector 5">
            <a:extLst>
              <a:ext uri="{FF2B5EF4-FFF2-40B4-BE49-F238E27FC236}">
                <a16:creationId xmlns:a16="http://schemas.microsoft.com/office/drawing/2014/main" id="{1F55DEDF-57A0-44B1-B98B-D31B778DF36C}"/>
              </a:ext>
            </a:extLst>
          </p:cNvPr>
          <p:cNvCxnSpPr>
            <a:cxnSpLocks/>
          </p:cNvCxnSpPr>
          <p:nvPr userDrawn="1"/>
        </p:nvCxnSpPr>
        <p:spPr bwMode="gray">
          <a:xfrm>
            <a:off x="371475" y="6180375"/>
            <a:ext cx="114490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9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B433A9B8-51EE-4F37-9BB8-16CB67C68E68}"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D7789B2B-F9DA-E4CA-64D1-D555575F1B62}"/>
              </a:ext>
            </a:extLst>
          </p:cNvPr>
          <p:cNvSpPr>
            <a:spLocks noGrp="1"/>
          </p:cNvSpPr>
          <p:nvPr>
            <p:ph type="body" sz="quarter" idx="17" hasCustomPrompt="1"/>
          </p:nvPr>
        </p:nvSpPr>
        <p:spPr>
          <a:xfrm>
            <a:off x="371474" y="1393201"/>
            <a:ext cx="11448000" cy="4262438"/>
          </a:xfrm>
        </p:spPr>
        <p:txBody>
          <a:bodyPr lIns="0" tIns="0" rIns="0" bIns="0">
            <a:noAutofit/>
          </a:bodyPr>
          <a:lstStyle>
            <a:lvl1pPr marL="269875" indent="-269875">
              <a:lnSpc>
                <a:spcPct val="100000"/>
              </a:lnSpc>
              <a:spcBef>
                <a:spcPts val="0"/>
              </a:spcBef>
              <a:buSzPct val="100000"/>
              <a:buFont typeface="Helvetica Now NT Display" panose="020B0504030202020204" pitchFamily="34" charset="0"/>
              <a:buChar char="•"/>
              <a:defRPr sz="4000"/>
            </a:lvl1pPr>
            <a:lvl2pPr marL="269875" indent="-269875">
              <a:lnSpc>
                <a:spcPct val="100000"/>
              </a:lnSpc>
              <a:spcBef>
                <a:spcPts val="0"/>
              </a:spcBef>
              <a:buSzPct val="100000"/>
              <a:buFont typeface="Helvetica Now NT Display" panose="020B0504030202020204" pitchFamily="34" charset="0"/>
              <a:buChar char="•"/>
              <a:defRPr sz="4000"/>
            </a:lvl2pPr>
            <a:lvl3pPr marL="269875" indent="-269875">
              <a:lnSpc>
                <a:spcPct val="100000"/>
              </a:lnSpc>
              <a:spcBef>
                <a:spcPts val="0"/>
              </a:spcBef>
              <a:buSzPct val="100000"/>
              <a:buFont typeface="Helvetica Now NT Display" panose="020B0504030202020204" pitchFamily="34" charset="0"/>
              <a:buChar char="•"/>
              <a:defRPr sz="4000"/>
            </a:lvl3pPr>
            <a:lvl4pPr marL="269875" indent="-269875">
              <a:lnSpc>
                <a:spcPct val="100000"/>
              </a:lnSpc>
              <a:spcBef>
                <a:spcPts val="0"/>
              </a:spcBef>
              <a:buSzPct val="100000"/>
              <a:buFont typeface="Helvetica Now NT Display" panose="020B0504030202020204" pitchFamily="34" charset="0"/>
              <a:buChar char="•"/>
              <a:defRPr sz="4000"/>
            </a:lvl4pPr>
            <a:lvl5pPr marL="269875" indent="-269875">
              <a:lnSpc>
                <a:spcPct val="100000"/>
              </a:lnSpc>
              <a:spcBef>
                <a:spcPts val="0"/>
              </a:spcBef>
              <a:buSzPct val="100000"/>
              <a:buFont typeface="Helvetica Now NT Display" panose="020B0504030202020204" pitchFamily="34" charset="0"/>
              <a:buChar char="•"/>
              <a:defRPr sz="4000"/>
            </a:lvl5pPr>
            <a:lvl6pPr marL="269875" indent="-269875">
              <a:lnSpc>
                <a:spcPct val="100000"/>
              </a:lnSpc>
              <a:spcBef>
                <a:spcPts val="0"/>
              </a:spcBef>
              <a:buSzPct val="100000"/>
              <a:buFont typeface="Helvetica Now NT Display" panose="020B0504030202020204" pitchFamily="34" charset="0"/>
              <a:buChar char="•"/>
              <a:defRPr sz="4000"/>
            </a:lvl6pPr>
            <a:lvl7pPr marL="269875" indent="-269875">
              <a:lnSpc>
                <a:spcPct val="100000"/>
              </a:lnSpc>
              <a:spcBef>
                <a:spcPts val="0"/>
              </a:spcBef>
              <a:buSzPct val="100000"/>
              <a:buFont typeface="Helvetica Now NT Display" panose="020B0504030202020204" pitchFamily="34" charset="0"/>
              <a:buChar char="•"/>
              <a:defRPr sz="4000"/>
            </a:lvl7pPr>
            <a:lvl8pPr marL="269875" indent="-269875">
              <a:lnSpc>
                <a:spcPct val="100000"/>
              </a:lnSpc>
              <a:spcBef>
                <a:spcPts val="0"/>
              </a:spcBef>
              <a:buSzPct val="100000"/>
              <a:buFont typeface="Helvetica Now NT Display" panose="020B0504030202020204" pitchFamily="34" charset="0"/>
              <a:buChar char="•"/>
              <a:defRPr sz="4000"/>
            </a:lvl8pPr>
            <a:lvl9pPr marL="269875" indent="-269875">
              <a:lnSpc>
                <a:spcPct val="100000"/>
              </a:lnSpc>
              <a:spcBef>
                <a:spcPts val="0"/>
              </a:spcBef>
              <a:buSzPct val="100000"/>
              <a:buFont typeface="Helvetica Now NT Display" panose="020B0504030202020204" pitchFamily="34" charset="0"/>
              <a:buChar char="•"/>
              <a:defRPr sz="4000"/>
            </a:lvl9pPr>
          </a:lstStyle>
          <a:p>
            <a:pPr lvl="0"/>
            <a:r>
              <a:rPr lang="en-US"/>
              <a:t>Click to add bullet text in 40pt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23654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NO bulle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9F4A3986-706F-491C-AB0E-758CB84A8CF7}"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D7789B2B-F9DA-E4CA-64D1-D555575F1B62}"/>
              </a:ext>
            </a:extLst>
          </p:cNvPr>
          <p:cNvSpPr>
            <a:spLocks noGrp="1"/>
          </p:cNvSpPr>
          <p:nvPr>
            <p:ph type="body" sz="quarter" idx="17" hasCustomPrompt="1"/>
          </p:nvPr>
        </p:nvSpPr>
        <p:spPr>
          <a:xfrm>
            <a:off x="371474" y="1393201"/>
            <a:ext cx="11448000" cy="4262438"/>
          </a:xfrm>
        </p:spPr>
        <p:txBody>
          <a:bodyPr lIns="0" tIns="0" rIns="0" bIns="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text in 24pt – highlight important words in your text in red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118192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formatting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a:xfrm>
            <a:off x="371475" y="365126"/>
            <a:ext cx="11449050" cy="667262"/>
          </a:xfrm>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2501B497-BBA5-4128-AB6C-B7C324E2AA78}"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D7789B2B-F9DA-E4CA-64D1-D555575F1B62}"/>
              </a:ext>
            </a:extLst>
          </p:cNvPr>
          <p:cNvSpPr>
            <a:spLocks noGrp="1"/>
          </p:cNvSpPr>
          <p:nvPr>
            <p:ph type="body" sz="quarter" idx="17" hasCustomPrompt="1"/>
          </p:nvPr>
        </p:nvSpPr>
        <p:spPr>
          <a:xfrm>
            <a:off x="371473" y="1393201"/>
            <a:ext cx="5663325" cy="4608000"/>
          </a:xfrm>
          <a:solidFill>
            <a:srgbClr val="EDEDED"/>
          </a:solidFill>
        </p:spPr>
        <p:txBody>
          <a:bodyPr lIns="360000" tIns="1080000" rIns="360000" bIns="36000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text in 24pt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7" name="Text Placeholder 19">
            <a:extLst>
              <a:ext uri="{FF2B5EF4-FFF2-40B4-BE49-F238E27FC236}">
                <a16:creationId xmlns:a16="http://schemas.microsoft.com/office/drawing/2014/main" id="{6057CD37-254D-FBB9-5C12-612E709F8AB8}"/>
              </a:ext>
            </a:extLst>
          </p:cNvPr>
          <p:cNvSpPr>
            <a:spLocks noGrp="1"/>
          </p:cNvSpPr>
          <p:nvPr>
            <p:ph type="body" sz="quarter" idx="18" hasCustomPrompt="1"/>
          </p:nvPr>
        </p:nvSpPr>
        <p:spPr>
          <a:xfrm>
            <a:off x="371473" y="1393201"/>
            <a:ext cx="5663325" cy="1032388"/>
          </a:xfrm>
          <a:noFill/>
        </p:spPr>
        <p:txBody>
          <a:bodyPr lIns="360000" tIns="360000" rIns="360000" bIns="0">
            <a:noAutofit/>
          </a:bodyPr>
          <a:lstStyle>
            <a:lvl1pPr marL="0" indent="0">
              <a:lnSpc>
                <a:spcPct val="100000"/>
              </a:lnSpc>
              <a:spcBef>
                <a:spcPts val="0"/>
              </a:spcBef>
              <a:buSzPct val="100000"/>
              <a:buFont typeface="Helvetica Now NT Display" panose="020B0504030202020204" pitchFamily="34" charset="0"/>
              <a:buNone/>
              <a:defRPr sz="4000" b="1"/>
            </a:lvl1pPr>
            <a:lvl2pPr marL="0" indent="0">
              <a:lnSpc>
                <a:spcPct val="100000"/>
              </a:lnSpc>
              <a:spcBef>
                <a:spcPts val="0"/>
              </a:spcBef>
              <a:buSzPct val="100000"/>
              <a:buFont typeface="Helvetica Now NT Display" panose="020B0504030202020204" pitchFamily="34" charset="0"/>
              <a:buNone/>
              <a:defRPr sz="4000" b="1"/>
            </a:lvl2pPr>
            <a:lvl3pPr marL="0" indent="0">
              <a:lnSpc>
                <a:spcPct val="100000"/>
              </a:lnSpc>
              <a:spcBef>
                <a:spcPts val="0"/>
              </a:spcBef>
              <a:buSzPct val="100000"/>
              <a:buFont typeface="Helvetica Now NT Display" panose="020B0504030202020204" pitchFamily="34" charset="0"/>
              <a:buNone/>
              <a:defRPr sz="4000" b="1"/>
            </a:lvl3pPr>
            <a:lvl4pPr marL="0" indent="0">
              <a:lnSpc>
                <a:spcPct val="100000"/>
              </a:lnSpc>
              <a:spcBef>
                <a:spcPts val="0"/>
              </a:spcBef>
              <a:buSzPct val="100000"/>
              <a:buFont typeface="Helvetica Now NT Display" panose="020B0504030202020204" pitchFamily="34" charset="0"/>
              <a:buNone/>
              <a:defRPr sz="4000" b="1"/>
            </a:lvl4pPr>
            <a:lvl5pPr marL="0" indent="0">
              <a:lnSpc>
                <a:spcPct val="100000"/>
              </a:lnSpc>
              <a:spcBef>
                <a:spcPts val="0"/>
              </a:spcBef>
              <a:buSzPct val="100000"/>
              <a:buFont typeface="Helvetica Now NT Display" panose="020B0504030202020204" pitchFamily="34" charset="0"/>
              <a:buNone/>
              <a:defRPr sz="4000" b="1"/>
            </a:lvl5pPr>
            <a:lvl6pPr marL="0" indent="0">
              <a:lnSpc>
                <a:spcPct val="100000"/>
              </a:lnSpc>
              <a:spcBef>
                <a:spcPts val="0"/>
              </a:spcBef>
              <a:buSzPct val="100000"/>
              <a:buFont typeface="Helvetica Now NT Display" panose="020B0504030202020204" pitchFamily="34" charset="0"/>
              <a:buNone/>
              <a:defRPr sz="4000" b="1"/>
            </a:lvl6pPr>
            <a:lvl7pPr marL="0" indent="0">
              <a:lnSpc>
                <a:spcPct val="100000"/>
              </a:lnSpc>
              <a:spcBef>
                <a:spcPts val="0"/>
              </a:spcBef>
              <a:buSzPct val="100000"/>
              <a:buFont typeface="Helvetica Now NT Display" panose="020B0504030202020204" pitchFamily="34" charset="0"/>
              <a:buNone/>
              <a:defRPr sz="4000" b="1"/>
            </a:lvl7pPr>
            <a:lvl8pPr marL="0" indent="0">
              <a:lnSpc>
                <a:spcPct val="100000"/>
              </a:lnSpc>
              <a:spcBef>
                <a:spcPts val="0"/>
              </a:spcBef>
              <a:buSzPct val="100000"/>
              <a:buFont typeface="Helvetica Now NT Display" panose="020B0504030202020204" pitchFamily="34" charset="0"/>
              <a:buNone/>
              <a:defRPr sz="4000" b="1"/>
            </a:lvl8pPr>
            <a:lvl9pPr marL="0" indent="0">
              <a:lnSpc>
                <a:spcPct val="100000"/>
              </a:lnSpc>
              <a:spcBef>
                <a:spcPts val="0"/>
              </a:spcBef>
              <a:buSzPct val="100000"/>
              <a:buFont typeface="Helvetica Now NT Display" panose="020B0504030202020204" pitchFamily="34" charset="0"/>
              <a:buNone/>
              <a:defRPr sz="4000" b="1"/>
            </a:lvl9pPr>
          </a:lstStyle>
          <a:p>
            <a:pPr lvl="0"/>
            <a:r>
              <a:rPr lang="en-US"/>
              <a:t>Title for box in 40pt </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9" name="Text Placeholder 19">
            <a:extLst>
              <a:ext uri="{FF2B5EF4-FFF2-40B4-BE49-F238E27FC236}">
                <a16:creationId xmlns:a16="http://schemas.microsoft.com/office/drawing/2014/main" id="{304FE08F-4B77-9EA0-1894-F8DE6F205C18}"/>
              </a:ext>
            </a:extLst>
          </p:cNvPr>
          <p:cNvSpPr>
            <a:spLocks noGrp="1"/>
          </p:cNvSpPr>
          <p:nvPr>
            <p:ph type="body" sz="quarter" idx="19" hasCustomPrompt="1"/>
          </p:nvPr>
        </p:nvSpPr>
        <p:spPr>
          <a:xfrm>
            <a:off x="6157725" y="1393201"/>
            <a:ext cx="5662800" cy="4608000"/>
          </a:xfrm>
          <a:solidFill>
            <a:srgbClr val="EDEDED"/>
          </a:solidFill>
        </p:spPr>
        <p:txBody>
          <a:bodyPr lIns="360000" tIns="1080000" rIns="360000" bIns="36000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text in 24pt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0" name="Text Placeholder 19">
            <a:extLst>
              <a:ext uri="{FF2B5EF4-FFF2-40B4-BE49-F238E27FC236}">
                <a16:creationId xmlns:a16="http://schemas.microsoft.com/office/drawing/2014/main" id="{18E6514C-9220-25CA-8E4E-12C70C9A865E}"/>
              </a:ext>
            </a:extLst>
          </p:cNvPr>
          <p:cNvSpPr>
            <a:spLocks noGrp="1"/>
          </p:cNvSpPr>
          <p:nvPr>
            <p:ph type="body" sz="quarter" idx="20" hasCustomPrompt="1"/>
          </p:nvPr>
        </p:nvSpPr>
        <p:spPr>
          <a:xfrm>
            <a:off x="6157725" y="1393201"/>
            <a:ext cx="5662800" cy="1032388"/>
          </a:xfrm>
          <a:noFill/>
        </p:spPr>
        <p:txBody>
          <a:bodyPr lIns="360000" tIns="360000" rIns="360000" bIns="0">
            <a:noAutofit/>
          </a:bodyPr>
          <a:lstStyle>
            <a:lvl1pPr marL="0" indent="0">
              <a:lnSpc>
                <a:spcPct val="100000"/>
              </a:lnSpc>
              <a:spcBef>
                <a:spcPts val="0"/>
              </a:spcBef>
              <a:buSzPct val="100000"/>
              <a:buFont typeface="Helvetica Now NT Display" panose="020B0504030202020204" pitchFamily="34" charset="0"/>
              <a:buNone/>
              <a:defRPr sz="4000" b="1"/>
            </a:lvl1pPr>
            <a:lvl2pPr marL="0" indent="0">
              <a:lnSpc>
                <a:spcPct val="100000"/>
              </a:lnSpc>
              <a:spcBef>
                <a:spcPts val="0"/>
              </a:spcBef>
              <a:buSzPct val="100000"/>
              <a:buFont typeface="Helvetica Now NT Display" panose="020B0504030202020204" pitchFamily="34" charset="0"/>
              <a:buNone/>
              <a:defRPr sz="4000" b="1"/>
            </a:lvl2pPr>
            <a:lvl3pPr marL="0" indent="0">
              <a:lnSpc>
                <a:spcPct val="100000"/>
              </a:lnSpc>
              <a:spcBef>
                <a:spcPts val="0"/>
              </a:spcBef>
              <a:buSzPct val="100000"/>
              <a:buFont typeface="Helvetica Now NT Display" panose="020B0504030202020204" pitchFamily="34" charset="0"/>
              <a:buNone/>
              <a:defRPr sz="4000" b="1"/>
            </a:lvl3pPr>
            <a:lvl4pPr marL="0" indent="0">
              <a:lnSpc>
                <a:spcPct val="100000"/>
              </a:lnSpc>
              <a:spcBef>
                <a:spcPts val="0"/>
              </a:spcBef>
              <a:buSzPct val="100000"/>
              <a:buFont typeface="Helvetica Now NT Display" panose="020B0504030202020204" pitchFamily="34" charset="0"/>
              <a:buNone/>
              <a:defRPr sz="4000" b="1"/>
            </a:lvl4pPr>
            <a:lvl5pPr marL="0" indent="0">
              <a:lnSpc>
                <a:spcPct val="100000"/>
              </a:lnSpc>
              <a:spcBef>
                <a:spcPts val="0"/>
              </a:spcBef>
              <a:buSzPct val="100000"/>
              <a:buFont typeface="Helvetica Now NT Display" panose="020B0504030202020204" pitchFamily="34" charset="0"/>
              <a:buNone/>
              <a:defRPr sz="4000" b="1"/>
            </a:lvl5pPr>
            <a:lvl6pPr marL="0" indent="0">
              <a:lnSpc>
                <a:spcPct val="100000"/>
              </a:lnSpc>
              <a:spcBef>
                <a:spcPts val="0"/>
              </a:spcBef>
              <a:buSzPct val="100000"/>
              <a:buFont typeface="Helvetica Now NT Display" panose="020B0504030202020204" pitchFamily="34" charset="0"/>
              <a:buNone/>
              <a:defRPr sz="4000" b="1"/>
            </a:lvl6pPr>
            <a:lvl7pPr marL="0" indent="0">
              <a:lnSpc>
                <a:spcPct val="100000"/>
              </a:lnSpc>
              <a:spcBef>
                <a:spcPts val="0"/>
              </a:spcBef>
              <a:buSzPct val="100000"/>
              <a:buFont typeface="Helvetica Now NT Display" panose="020B0504030202020204" pitchFamily="34" charset="0"/>
              <a:buNone/>
              <a:defRPr sz="4000" b="1"/>
            </a:lvl7pPr>
            <a:lvl8pPr marL="0" indent="0">
              <a:lnSpc>
                <a:spcPct val="100000"/>
              </a:lnSpc>
              <a:spcBef>
                <a:spcPts val="0"/>
              </a:spcBef>
              <a:buSzPct val="100000"/>
              <a:buFont typeface="Helvetica Now NT Display" panose="020B0504030202020204" pitchFamily="34" charset="0"/>
              <a:buNone/>
              <a:defRPr sz="4000" b="1"/>
            </a:lvl8pPr>
            <a:lvl9pPr marL="0" indent="0">
              <a:lnSpc>
                <a:spcPct val="100000"/>
              </a:lnSpc>
              <a:spcBef>
                <a:spcPts val="0"/>
              </a:spcBef>
              <a:buSzPct val="100000"/>
              <a:buFont typeface="Helvetica Now NT Display" panose="020B0504030202020204" pitchFamily="34" charset="0"/>
              <a:buNone/>
              <a:defRPr sz="4000" b="1"/>
            </a:lvl9pPr>
          </a:lstStyle>
          <a:p>
            <a:pPr lvl="0"/>
            <a:r>
              <a:rPr lang="en-US"/>
              <a:t>Title for box in 40pt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198596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formatting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A91F8-70E9-1863-6325-EB7C502D8D0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AFA9E0-3136-A145-2046-1DFF2E3F1EEC}"/>
              </a:ext>
            </a:extLst>
          </p:cNvPr>
          <p:cNvSpPr>
            <a:spLocks noGrp="1"/>
          </p:cNvSpPr>
          <p:nvPr>
            <p:ph type="title" hasCustomPrompt="1"/>
          </p:nvPr>
        </p:nvSpPr>
        <p:spPr/>
        <p:txBody>
          <a:bodyPr wrap="none"/>
          <a:lstStyle>
            <a:lvl1pPr>
              <a:defRPr/>
            </a:lvl1pPr>
          </a:lstStyle>
          <a:p>
            <a:r>
              <a:rPr lang="en-US"/>
              <a:t>Click to add slide title on one line only</a:t>
            </a:r>
            <a:endParaRPr lang="en-GB"/>
          </a:p>
        </p:txBody>
      </p:sp>
      <p:sp>
        <p:nvSpPr>
          <p:cNvPr id="3" name="Date Placeholder 2">
            <a:extLst>
              <a:ext uri="{FF2B5EF4-FFF2-40B4-BE49-F238E27FC236}">
                <a16:creationId xmlns:a16="http://schemas.microsoft.com/office/drawing/2014/main" id="{1C5565BC-794C-3DC6-8550-27667AA2C848}"/>
              </a:ext>
            </a:extLst>
          </p:cNvPr>
          <p:cNvSpPr>
            <a:spLocks noGrp="1"/>
          </p:cNvSpPr>
          <p:nvPr>
            <p:ph type="dt" sz="half" idx="10"/>
          </p:nvPr>
        </p:nvSpPr>
        <p:spPr>
          <a:xfrm>
            <a:off x="371475" y="6997905"/>
            <a:ext cx="2743200" cy="365125"/>
          </a:xfrm>
        </p:spPr>
        <p:txBody>
          <a:bodyPr/>
          <a:lstStyle>
            <a:lvl1pPr>
              <a:defRPr>
                <a:solidFill>
                  <a:srgbClr val="E6E6E6"/>
                </a:solidFill>
              </a:defRPr>
            </a:lvl1pPr>
          </a:lstStyle>
          <a:p>
            <a:fld id="{03A4EFF0-D06C-443A-98CD-18F3D1572F83}" type="datetime3">
              <a:rPr lang="en-GB" smtClean="0"/>
              <a:t>25 February, 2026</a:t>
            </a:fld>
            <a:endParaRPr lang="en-GB"/>
          </a:p>
        </p:txBody>
      </p:sp>
      <p:sp>
        <p:nvSpPr>
          <p:cNvPr id="4" name="Footer Placeholder 3">
            <a:extLst>
              <a:ext uri="{FF2B5EF4-FFF2-40B4-BE49-F238E27FC236}">
                <a16:creationId xmlns:a16="http://schemas.microsoft.com/office/drawing/2014/main" id="{C3DCC53E-5DBE-96AB-47DA-2432AC8F196C}"/>
              </a:ext>
            </a:extLst>
          </p:cNvPr>
          <p:cNvSpPr>
            <a:spLocks noGrp="1"/>
          </p:cNvSpPr>
          <p:nvPr>
            <p:ph type="ftr" sz="quarter" idx="11"/>
          </p:nvPr>
        </p:nvSpPr>
        <p:spPr>
          <a:xfrm>
            <a:off x="3227438" y="6334228"/>
            <a:ext cx="4114800" cy="365125"/>
          </a:xfrm>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768D516C-3000-BF64-DEBE-2A835AD455A4}"/>
              </a:ext>
            </a:extLst>
          </p:cNvPr>
          <p:cNvSpPr>
            <a:spLocks noGrp="1"/>
          </p:cNvSpPr>
          <p:nvPr>
            <p:ph type="sldNum" sz="quarter" idx="12"/>
          </p:nvPr>
        </p:nvSpPr>
        <p:spPr/>
        <p:txBody>
          <a:bodyPr/>
          <a:lstStyle/>
          <a:p>
            <a:fld id="{460775BD-EF43-4D90-A15B-8C36B59F5F1C}" type="slidenum">
              <a:rPr lang="en-GB" smtClean="0"/>
              <a:pPr/>
              <a:t>‹#›</a:t>
            </a:fld>
            <a:endParaRPr lang="en-GB"/>
          </a:p>
        </p:txBody>
      </p:sp>
      <p:sp>
        <p:nvSpPr>
          <p:cNvPr id="12" name="TextBox 11">
            <a:extLst>
              <a:ext uri="{FF2B5EF4-FFF2-40B4-BE49-F238E27FC236}">
                <a16:creationId xmlns:a16="http://schemas.microsoft.com/office/drawing/2014/main" id="{970954B3-CDB8-7C27-04D6-37BC2489FD69}"/>
              </a:ext>
            </a:extLst>
          </p:cNvPr>
          <p:cNvSpPr txBox="1"/>
          <p:nvPr userDrawn="1"/>
        </p:nvSpPr>
        <p:spPr>
          <a:xfrm>
            <a:off x="371475" y="6334228"/>
            <a:ext cx="1189428" cy="184666"/>
          </a:xfrm>
          <a:prstGeom prst="rect">
            <a:avLst/>
          </a:prstGeom>
          <a:noFill/>
        </p:spPr>
        <p:txBody>
          <a:bodyPr wrap="none" lIns="0" tIns="0" rIns="0" bIns="0" rtlCol="0">
            <a:spAutoFit/>
          </a:bodyPr>
          <a:lstStyle/>
          <a:p>
            <a:r>
              <a:rPr lang="en-GB" sz="1200" b="1"/>
              <a:t>National Theatre</a:t>
            </a:r>
          </a:p>
        </p:txBody>
      </p:sp>
      <p:cxnSp>
        <p:nvCxnSpPr>
          <p:cNvPr id="14" name="Straight Connector 13">
            <a:extLst>
              <a:ext uri="{FF2B5EF4-FFF2-40B4-BE49-F238E27FC236}">
                <a16:creationId xmlns:a16="http://schemas.microsoft.com/office/drawing/2014/main" id="{C4DEB2FF-36F9-168A-3766-5B198CC1A414}"/>
              </a:ext>
            </a:extLst>
          </p:cNvPr>
          <p:cNvCxnSpPr>
            <a:cxnSpLocks/>
          </p:cNvCxnSpPr>
          <p:nvPr userDrawn="1"/>
        </p:nvCxnSpPr>
        <p:spPr>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9">
            <a:extLst>
              <a:ext uri="{FF2B5EF4-FFF2-40B4-BE49-F238E27FC236}">
                <a16:creationId xmlns:a16="http://schemas.microsoft.com/office/drawing/2014/main" id="{D7789B2B-F9DA-E4CA-64D1-D555575F1B62}"/>
              </a:ext>
            </a:extLst>
          </p:cNvPr>
          <p:cNvSpPr>
            <a:spLocks noGrp="1"/>
          </p:cNvSpPr>
          <p:nvPr>
            <p:ph type="body" sz="quarter" idx="17" hasCustomPrompt="1"/>
          </p:nvPr>
        </p:nvSpPr>
        <p:spPr>
          <a:xfrm>
            <a:off x="371474" y="1393201"/>
            <a:ext cx="11448000" cy="1273414"/>
          </a:xfrm>
        </p:spPr>
        <p:txBody>
          <a:bodyPr lIns="0" tIns="0" rIns="0" bIns="0">
            <a:noAutofit/>
          </a:bodyPr>
          <a:lstStyle>
            <a:lvl1pPr marL="0" indent="0">
              <a:lnSpc>
                <a:spcPct val="100000"/>
              </a:lnSpc>
              <a:spcBef>
                <a:spcPts val="0"/>
              </a:spcBef>
              <a:buSzPct val="100000"/>
              <a:buFont typeface="Helvetica Now NT Display" panose="020B0504030202020204" pitchFamily="34" charset="0"/>
              <a:buNone/>
              <a:defRPr sz="2400"/>
            </a:lvl1pPr>
            <a:lvl2pPr marL="0" indent="0">
              <a:lnSpc>
                <a:spcPct val="100000"/>
              </a:lnSpc>
              <a:spcBef>
                <a:spcPts val="0"/>
              </a:spcBef>
              <a:buSzPct val="100000"/>
              <a:buFont typeface="Helvetica Now NT Display" panose="020B0504030202020204" pitchFamily="34" charset="0"/>
              <a:buNone/>
              <a:defRPr sz="2400"/>
            </a:lvl2pPr>
            <a:lvl3pPr marL="0" indent="0">
              <a:lnSpc>
                <a:spcPct val="100000"/>
              </a:lnSpc>
              <a:spcBef>
                <a:spcPts val="0"/>
              </a:spcBef>
              <a:buSzPct val="100000"/>
              <a:buFont typeface="Helvetica Now NT Display" panose="020B0504030202020204" pitchFamily="34" charset="0"/>
              <a:buNone/>
              <a:defRPr sz="2400"/>
            </a:lvl3pPr>
            <a:lvl4pPr marL="0" indent="0">
              <a:lnSpc>
                <a:spcPct val="100000"/>
              </a:lnSpc>
              <a:spcBef>
                <a:spcPts val="0"/>
              </a:spcBef>
              <a:buSzPct val="100000"/>
              <a:buFont typeface="Helvetica Now NT Display" panose="020B0504030202020204" pitchFamily="34" charset="0"/>
              <a:buNone/>
              <a:defRPr sz="2400"/>
            </a:lvl4pPr>
            <a:lvl5pPr marL="0" indent="0">
              <a:lnSpc>
                <a:spcPct val="100000"/>
              </a:lnSpc>
              <a:spcBef>
                <a:spcPts val="0"/>
              </a:spcBef>
              <a:buSzPct val="100000"/>
              <a:buFont typeface="Helvetica Now NT Display" panose="020B0504030202020204" pitchFamily="34" charset="0"/>
              <a:buNone/>
              <a:defRPr sz="2400"/>
            </a:lvl5pPr>
            <a:lvl6pPr marL="0" indent="0">
              <a:lnSpc>
                <a:spcPct val="100000"/>
              </a:lnSpc>
              <a:spcBef>
                <a:spcPts val="0"/>
              </a:spcBef>
              <a:buSzPct val="100000"/>
              <a:buFont typeface="Helvetica Now NT Display" panose="020B0504030202020204" pitchFamily="34" charset="0"/>
              <a:buNone/>
              <a:defRPr sz="2400"/>
            </a:lvl6pPr>
            <a:lvl7pPr marL="0" indent="0">
              <a:lnSpc>
                <a:spcPct val="100000"/>
              </a:lnSpc>
              <a:spcBef>
                <a:spcPts val="0"/>
              </a:spcBef>
              <a:buSzPct val="100000"/>
              <a:buFont typeface="Helvetica Now NT Display" panose="020B0504030202020204" pitchFamily="34" charset="0"/>
              <a:buNone/>
              <a:defRPr sz="2400"/>
            </a:lvl7pPr>
            <a:lvl8pPr marL="0" indent="0">
              <a:lnSpc>
                <a:spcPct val="100000"/>
              </a:lnSpc>
              <a:spcBef>
                <a:spcPts val="0"/>
              </a:spcBef>
              <a:buSzPct val="100000"/>
              <a:buFont typeface="Helvetica Now NT Display" panose="020B0504030202020204" pitchFamily="34" charset="0"/>
              <a:buNone/>
              <a:defRPr sz="2400"/>
            </a:lvl8pPr>
            <a:lvl9pPr marL="0" indent="0">
              <a:lnSpc>
                <a:spcPct val="100000"/>
              </a:lnSpc>
              <a:spcBef>
                <a:spcPts val="0"/>
              </a:spcBef>
              <a:buSzPct val="100000"/>
              <a:buFont typeface="Helvetica Now NT Display" panose="020B0504030202020204" pitchFamily="34" charset="0"/>
              <a:buNone/>
              <a:defRPr sz="2400"/>
            </a:lvl9pPr>
          </a:lstStyle>
          <a:p>
            <a:pPr lvl="0"/>
            <a:r>
              <a:rPr lang="en-US"/>
              <a:t>Click to add text in 24pt – highlight important words in your text in red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9" name="Text Placeholder 19">
            <a:extLst>
              <a:ext uri="{FF2B5EF4-FFF2-40B4-BE49-F238E27FC236}">
                <a16:creationId xmlns:a16="http://schemas.microsoft.com/office/drawing/2014/main" id="{B9BA69B2-A1FE-6A51-65A9-48226815F646}"/>
              </a:ext>
            </a:extLst>
          </p:cNvPr>
          <p:cNvSpPr>
            <a:spLocks noGrp="1"/>
          </p:cNvSpPr>
          <p:nvPr>
            <p:ph type="body" sz="quarter" idx="21" hasCustomPrompt="1"/>
          </p:nvPr>
        </p:nvSpPr>
        <p:spPr>
          <a:xfrm>
            <a:off x="371474" y="2825262"/>
            <a:ext cx="3733200" cy="3175938"/>
          </a:xfrm>
          <a:solidFill>
            <a:srgbClr val="EDEDED"/>
          </a:solidFill>
        </p:spPr>
        <p:txBody>
          <a:bodyPr lIns="180000" tIns="720000" rIns="180000" bIns="180000">
            <a:noAutofit/>
          </a:bodyPr>
          <a:lstStyle>
            <a:lvl1pPr marL="176400" indent="-176400">
              <a:lnSpc>
                <a:spcPct val="100000"/>
              </a:lnSpc>
              <a:spcBef>
                <a:spcPts val="0"/>
              </a:spcBef>
              <a:buSzPct val="100000"/>
              <a:buFont typeface="Arial" panose="020B0604020202020204" pitchFamily="34" charset="0"/>
              <a:buChar char="•"/>
              <a:defRPr sz="1600"/>
            </a:lvl1pPr>
            <a:lvl2pPr marL="176400" indent="-176400">
              <a:lnSpc>
                <a:spcPct val="100000"/>
              </a:lnSpc>
              <a:spcBef>
                <a:spcPts val="0"/>
              </a:spcBef>
              <a:buSzPct val="100000"/>
              <a:buFont typeface="Arial" panose="020B0604020202020204" pitchFamily="34" charset="0"/>
              <a:buChar char="•"/>
              <a:defRPr sz="1600"/>
            </a:lvl2pPr>
            <a:lvl3pPr marL="176400" indent="-176400">
              <a:lnSpc>
                <a:spcPct val="100000"/>
              </a:lnSpc>
              <a:spcBef>
                <a:spcPts val="0"/>
              </a:spcBef>
              <a:buSzPct val="100000"/>
              <a:buFont typeface="Arial" panose="020B0604020202020204" pitchFamily="34" charset="0"/>
              <a:buChar char="•"/>
              <a:defRPr sz="1600"/>
            </a:lvl3pPr>
            <a:lvl4pPr marL="176400" indent="-176400">
              <a:lnSpc>
                <a:spcPct val="100000"/>
              </a:lnSpc>
              <a:spcBef>
                <a:spcPts val="0"/>
              </a:spcBef>
              <a:buSzPct val="100000"/>
              <a:buFont typeface="Arial" panose="020B0604020202020204" pitchFamily="34" charset="0"/>
              <a:buChar char="•"/>
              <a:defRPr sz="1600"/>
            </a:lvl4pPr>
            <a:lvl5pPr marL="176400" indent="-176400">
              <a:lnSpc>
                <a:spcPct val="100000"/>
              </a:lnSpc>
              <a:spcBef>
                <a:spcPts val="0"/>
              </a:spcBef>
              <a:buSzPct val="100000"/>
              <a:buFont typeface="Arial" panose="020B0604020202020204" pitchFamily="34" charset="0"/>
              <a:buChar char="•"/>
              <a:defRPr sz="1600"/>
            </a:lvl5pPr>
            <a:lvl6pPr marL="176400" indent="-176400">
              <a:lnSpc>
                <a:spcPct val="100000"/>
              </a:lnSpc>
              <a:spcBef>
                <a:spcPts val="0"/>
              </a:spcBef>
              <a:buSzPct val="100000"/>
              <a:buFont typeface="Arial" panose="020B0604020202020204" pitchFamily="34" charset="0"/>
              <a:buChar char="•"/>
              <a:defRPr sz="1600"/>
            </a:lvl6pPr>
            <a:lvl7pPr marL="176400" indent="-176400">
              <a:lnSpc>
                <a:spcPct val="100000"/>
              </a:lnSpc>
              <a:spcBef>
                <a:spcPts val="0"/>
              </a:spcBef>
              <a:buSzPct val="100000"/>
              <a:buFont typeface="Arial" panose="020B0604020202020204" pitchFamily="34" charset="0"/>
              <a:buChar char="•"/>
              <a:defRPr sz="1600"/>
            </a:lvl7pPr>
            <a:lvl8pPr marL="176400" indent="-176400">
              <a:lnSpc>
                <a:spcPct val="100000"/>
              </a:lnSpc>
              <a:spcBef>
                <a:spcPts val="0"/>
              </a:spcBef>
              <a:buSzPct val="100000"/>
              <a:buFont typeface="Arial" panose="020B0604020202020204" pitchFamily="34" charset="0"/>
              <a:buChar char="•"/>
              <a:defRPr sz="1600"/>
            </a:lvl8pPr>
            <a:lvl9pPr marL="176400" indent="-176400">
              <a:lnSpc>
                <a:spcPct val="100000"/>
              </a:lnSpc>
              <a:spcBef>
                <a:spcPts val="0"/>
              </a:spcBef>
              <a:buSzPct val="100000"/>
              <a:buFont typeface="Arial" panose="020B0604020202020204" pitchFamily="34" charset="0"/>
              <a:buChar char="•"/>
              <a:defRPr sz="1600"/>
            </a:lvl9pPr>
          </a:lstStyle>
          <a:p>
            <a:pPr lvl="0"/>
            <a:r>
              <a:rPr lang="en-US"/>
              <a:t>Click to add text in 16pt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0" name="Text Placeholder 19">
            <a:extLst>
              <a:ext uri="{FF2B5EF4-FFF2-40B4-BE49-F238E27FC236}">
                <a16:creationId xmlns:a16="http://schemas.microsoft.com/office/drawing/2014/main" id="{93674F26-5B2D-96D0-279C-8EED6C244C62}"/>
              </a:ext>
            </a:extLst>
          </p:cNvPr>
          <p:cNvSpPr>
            <a:spLocks noGrp="1"/>
          </p:cNvSpPr>
          <p:nvPr>
            <p:ph type="body" sz="quarter" idx="22" hasCustomPrompt="1"/>
          </p:nvPr>
        </p:nvSpPr>
        <p:spPr>
          <a:xfrm>
            <a:off x="371474" y="2825262"/>
            <a:ext cx="3733200" cy="603738"/>
          </a:xfrm>
          <a:noFill/>
        </p:spPr>
        <p:txBody>
          <a:bodyPr lIns="180000" tIns="180000" rIns="180000" bIns="0">
            <a:noAutofit/>
          </a:bodyPr>
          <a:lstStyle>
            <a:lvl1pPr marL="0" indent="0">
              <a:lnSpc>
                <a:spcPct val="100000"/>
              </a:lnSpc>
              <a:spcBef>
                <a:spcPts val="0"/>
              </a:spcBef>
              <a:buSzPct val="100000"/>
              <a:buFont typeface="Helvetica Now NT Display" panose="020B0504030202020204" pitchFamily="34" charset="0"/>
              <a:buNone/>
              <a:defRPr sz="1800" b="1"/>
            </a:lvl1pPr>
            <a:lvl2pPr marL="0" indent="0">
              <a:lnSpc>
                <a:spcPct val="100000"/>
              </a:lnSpc>
              <a:spcBef>
                <a:spcPts val="0"/>
              </a:spcBef>
              <a:buSzPct val="100000"/>
              <a:buFont typeface="Helvetica Now NT Display" panose="020B0504030202020204" pitchFamily="34" charset="0"/>
              <a:buNone/>
              <a:defRPr sz="1800" b="1"/>
            </a:lvl2pPr>
            <a:lvl3pPr marL="0" indent="0">
              <a:lnSpc>
                <a:spcPct val="100000"/>
              </a:lnSpc>
              <a:spcBef>
                <a:spcPts val="0"/>
              </a:spcBef>
              <a:buSzPct val="100000"/>
              <a:buFont typeface="Helvetica Now NT Display" panose="020B0504030202020204" pitchFamily="34" charset="0"/>
              <a:buNone/>
              <a:defRPr sz="1800" b="1"/>
            </a:lvl3pPr>
            <a:lvl4pPr marL="0" indent="0">
              <a:lnSpc>
                <a:spcPct val="100000"/>
              </a:lnSpc>
              <a:spcBef>
                <a:spcPts val="0"/>
              </a:spcBef>
              <a:buSzPct val="100000"/>
              <a:buFont typeface="Helvetica Now NT Display" panose="020B0504030202020204" pitchFamily="34" charset="0"/>
              <a:buNone/>
              <a:defRPr sz="1800" b="1"/>
            </a:lvl4pPr>
            <a:lvl5pPr marL="0" indent="0">
              <a:lnSpc>
                <a:spcPct val="100000"/>
              </a:lnSpc>
              <a:spcBef>
                <a:spcPts val="0"/>
              </a:spcBef>
              <a:buSzPct val="100000"/>
              <a:buFont typeface="Helvetica Now NT Display" panose="020B0504030202020204" pitchFamily="34" charset="0"/>
              <a:buNone/>
              <a:defRPr sz="1800" b="1"/>
            </a:lvl5pPr>
            <a:lvl6pPr marL="0" indent="0">
              <a:lnSpc>
                <a:spcPct val="100000"/>
              </a:lnSpc>
              <a:spcBef>
                <a:spcPts val="0"/>
              </a:spcBef>
              <a:buSzPct val="100000"/>
              <a:buFont typeface="Helvetica Now NT Display" panose="020B0504030202020204" pitchFamily="34" charset="0"/>
              <a:buNone/>
              <a:defRPr sz="1800" b="1"/>
            </a:lvl6pPr>
            <a:lvl7pPr marL="0" indent="0">
              <a:lnSpc>
                <a:spcPct val="100000"/>
              </a:lnSpc>
              <a:spcBef>
                <a:spcPts val="0"/>
              </a:spcBef>
              <a:buSzPct val="100000"/>
              <a:buFont typeface="Helvetica Now NT Display" panose="020B0504030202020204" pitchFamily="34" charset="0"/>
              <a:buNone/>
              <a:defRPr sz="1800" b="1"/>
            </a:lvl7pPr>
            <a:lvl8pPr marL="0" indent="0">
              <a:lnSpc>
                <a:spcPct val="100000"/>
              </a:lnSpc>
              <a:spcBef>
                <a:spcPts val="0"/>
              </a:spcBef>
              <a:buSzPct val="100000"/>
              <a:buFont typeface="Helvetica Now NT Display" panose="020B0504030202020204" pitchFamily="34" charset="0"/>
              <a:buNone/>
              <a:defRPr sz="1800" b="1"/>
            </a:lvl8pPr>
            <a:lvl9pPr marL="0" indent="0">
              <a:lnSpc>
                <a:spcPct val="100000"/>
              </a:lnSpc>
              <a:spcBef>
                <a:spcPts val="0"/>
              </a:spcBef>
              <a:buSzPct val="100000"/>
              <a:buFont typeface="Helvetica Now NT Display" panose="020B0504030202020204" pitchFamily="34" charset="0"/>
              <a:buNone/>
              <a:defRPr sz="1800" b="1"/>
            </a:lvl9pPr>
          </a:lstStyle>
          <a:p>
            <a:pPr lvl="0"/>
            <a:r>
              <a:rPr lang="en-US"/>
              <a:t>Title for box in 18pt </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1" name="Text Placeholder 19">
            <a:extLst>
              <a:ext uri="{FF2B5EF4-FFF2-40B4-BE49-F238E27FC236}">
                <a16:creationId xmlns:a16="http://schemas.microsoft.com/office/drawing/2014/main" id="{AC307860-99D2-AAB1-8329-B71F293B86B7}"/>
              </a:ext>
            </a:extLst>
          </p:cNvPr>
          <p:cNvSpPr>
            <a:spLocks noGrp="1"/>
          </p:cNvSpPr>
          <p:nvPr>
            <p:ph type="body" sz="quarter" idx="23" hasCustomPrompt="1"/>
          </p:nvPr>
        </p:nvSpPr>
        <p:spPr>
          <a:xfrm>
            <a:off x="4229400" y="2825262"/>
            <a:ext cx="3733200" cy="3175938"/>
          </a:xfrm>
          <a:solidFill>
            <a:srgbClr val="EDEDED"/>
          </a:solidFill>
        </p:spPr>
        <p:txBody>
          <a:bodyPr lIns="180000" tIns="720000" rIns="180000" bIns="180000">
            <a:noAutofit/>
          </a:bodyPr>
          <a:lstStyle>
            <a:lvl1pPr marL="176400" indent="-176400">
              <a:lnSpc>
                <a:spcPct val="100000"/>
              </a:lnSpc>
              <a:spcBef>
                <a:spcPts val="0"/>
              </a:spcBef>
              <a:buSzPct val="100000"/>
              <a:buFont typeface="Arial" panose="020B0604020202020204" pitchFamily="34" charset="0"/>
              <a:buChar char="•"/>
              <a:defRPr sz="1600"/>
            </a:lvl1pPr>
            <a:lvl2pPr marL="176400" indent="-176400">
              <a:lnSpc>
                <a:spcPct val="100000"/>
              </a:lnSpc>
              <a:spcBef>
                <a:spcPts val="0"/>
              </a:spcBef>
              <a:buSzPct val="100000"/>
              <a:buFont typeface="Arial" panose="020B0604020202020204" pitchFamily="34" charset="0"/>
              <a:buChar char="•"/>
              <a:defRPr sz="1600"/>
            </a:lvl2pPr>
            <a:lvl3pPr marL="176400" indent="-176400">
              <a:lnSpc>
                <a:spcPct val="100000"/>
              </a:lnSpc>
              <a:spcBef>
                <a:spcPts val="0"/>
              </a:spcBef>
              <a:buSzPct val="100000"/>
              <a:buFont typeface="Arial" panose="020B0604020202020204" pitchFamily="34" charset="0"/>
              <a:buChar char="•"/>
              <a:defRPr sz="1600"/>
            </a:lvl3pPr>
            <a:lvl4pPr marL="176400" indent="-176400">
              <a:lnSpc>
                <a:spcPct val="100000"/>
              </a:lnSpc>
              <a:spcBef>
                <a:spcPts val="0"/>
              </a:spcBef>
              <a:buSzPct val="100000"/>
              <a:buFont typeface="Arial" panose="020B0604020202020204" pitchFamily="34" charset="0"/>
              <a:buChar char="•"/>
              <a:defRPr sz="1600"/>
            </a:lvl4pPr>
            <a:lvl5pPr marL="176400" indent="-176400">
              <a:lnSpc>
                <a:spcPct val="100000"/>
              </a:lnSpc>
              <a:spcBef>
                <a:spcPts val="0"/>
              </a:spcBef>
              <a:buSzPct val="100000"/>
              <a:buFont typeface="Arial" panose="020B0604020202020204" pitchFamily="34" charset="0"/>
              <a:buChar char="•"/>
              <a:defRPr sz="1600"/>
            </a:lvl5pPr>
            <a:lvl6pPr marL="176400" indent="-176400">
              <a:lnSpc>
                <a:spcPct val="100000"/>
              </a:lnSpc>
              <a:spcBef>
                <a:spcPts val="0"/>
              </a:spcBef>
              <a:buSzPct val="100000"/>
              <a:buFont typeface="Arial" panose="020B0604020202020204" pitchFamily="34" charset="0"/>
              <a:buChar char="•"/>
              <a:defRPr sz="1600"/>
            </a:lvl6pPr>
            <a:lvl7pPr marL="176400" indent="-176400">
              <a:lnSpc>
                <a:spcPct val="100000"/>
              </a:lnSpc>
              <a:spcBef>
                <a:spcPts val="0"/>
              </a:spcBef>
              <a:buSzPct val="100000"/>
              <a:buFont typeface="Arial" panose="020B0604020202020204" pitchFamily="34" charset="0"/>
              <a:buChar char="•"/>
              <a:defRPr sz="1600"/>
            </a:lvl7pPr>
            <a:lvl8pPr marL="176400" indent="-176400">
              <a:lnSpc>
                <a:spcPct val="100000"/>
              </a:lnSpc>
              <a:spcBef>
                <a:spcPts val="0"/>
              </a:spcBef>
              <a:buSzPct val="100000"/>
              <a:buFont typeface="Arial" panose="020B0604020202020204" pitchFamily="34" charset="0"/>
              <a:buChar char="•"/>
              <a:defRPr sz="1600"/>
            </a:lvl8pPr>
            <a:lvl9pPr marL="176400" indent="-176400">
              <a:lnSpc>
                <a:spcPct val="100000"/>
              </a:lnSpc>
              <a:spcBef>
                <a:spcPts val="0"/>
              </a:spcBef>
              <a:buSzPct val="100000"/>
              <a:buFont typeface="Arial" panose="020B0604020202020204" pitchFamily="34" charset="0"/>
              <a:buChar char="•"/>
              <a:defRPr sz="1600"/>
            </a:lvl9pPr>
          </a:lstStyle>
          <a:p>
            <a:pPr lvl="0"/>
            <a:r>
              <a:rPr lang="en-US"/>
              <a:t>Click to add text in 16pt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5" name="Text Placeholder 19">
            <a:extLst>
              <a:ext uri="{FF2B5EF4-FFF2-40B4-BE49-F238E27FC236}">
                <a16:creationId xmlns:a16="http://schemas.microsoft.com/office/drawing/2014/main" id="{0063E945-8125-D973-F4CB-CE8A52095FAF}"/>
              </a:ext>
            </a:extLst>
          </p:cNvPr>
          <p:cNvSpPr>
            <a:spLocks noGrp="1"/>
          </p:cNvSpPr>
          <p:nvPr>
            <p:ph type="body" sz="quarter" idx="24" hasCustomPrompt="1"/>
          </p:nvPr>
        </p:nvSpPr>
        <p:spPr>
          <a:xfrm>
            <a:off x="4229400" y="2825262"/>
            <a:ext cx="3733200" cy="603738"/>
          </a:xfrm>
          <a:noFill/>
        </p:spPr>
        <p:txBody>
          <a:bodyPr lIns="180000" tIns="180000" rIns="180000" bIns="0">
            <a:noAutofit/>
          </a:bodyPr>
          <a:lstStyle>
            <a:lvl1pPr marL="0" indent="0">
              <a:lnSpc>
                <a:spcPct val="100000"/>
              </a:lnSpc>
              <a:spcBef>
                <a:spcPts val="0"/>
              </a:spcBef>
              <a:buSzPct val="100000"/>
              <a:buFont typeface="Helvetica Now NT Display" panose="020B0504030202020204" pitchFamily="34" charset="0"/>
              <a:buNone/>
              <a:defRPr sz="1800" b="1"/>
            </a:lvl1pPr>
            <a:lvl2pPr marL="0" indent="0">
              <a:lnSpc>
                <a:spcPct val="100000"/>
              </a:lnSpc>
              <a:spcBef>
                <a:spcPts val="0"/>
              </a:spcBef>
              <a:buSzPct val="100000"/>
              <a:buFont typeface="Helvetica Now NT Display" panose="020B0504030202020204" pitchFamily="34" charset="0"/>
              <a:buNone/>
              <a:defRPr sz="1800" b="1"/>
            </a:lvl2pPr>
            <a:lvl3pPr marL="0" indent="0">
              <a:lnSpc>
                <a:spcPct val="100000"/>
              </a:lnSpc>
              <a:spcBef>
                <a:spcPts val="0"/>
              </a:spcBef>
              <a:buSzPct val="100000"/>
              <a:buFont typeface="Helvetica Now NT Display" panose="020B0504030202020204" pitchFamily="34" charset="0"/>
              <a:buNone/>
              <a:defRPr sz="1800" b="1"/>
            </a:lvl3pPr>
            <a:lvl4pPr marL="0" indent="0">
              <a:lnSpc>
                <a:spcPct val="100000"/>
              </a:lnSpc>
              <a:spcBef>
                <a:spcPts val="0"/>
              </a:spcBef>
              <a:buSzPct val="100000"/>
              <a:buFont typeface="Helvetica Now NT Display" panose="020B0504030202020204" pitchFamily="34" charset="0"/>
              <a:buNone/>
              <a:defRPr sz="1800" b="1"/>
            </a:lvl4pPr>
            <a:lvl5pPr marL="0" indent="0">
              <a:lnSpc>
                <a:spcPct val="100000"/>
              </a:lnSpc>
              <a:spcBef>
                <a:spcPts val="0"/>
              </a:spcBef>
              <a:buSzPct val="100000"/>
              <a:buFont typeface="Helvetica Now NT Display" panose="020B0504030202020204" pitchFamily="34" charset="0"/>
              <a:buNone/>
              <a:defRPr sz="1800" b="1"/>
            </a:lvl5pPr>
            <a:lvl6pPr marL="0" indent="0">
              <a:lnSpc>
                <a:spcPct val="100000"/>
              </a:lnSpc>
              <a:spcBef>
                <a:spcPts val="0"/>
              </a:spcBef>
              <a:buSzPct val="100000"/>
              <a:buFont typeface="Helvetica Now NT Display" panose="020B0504030202020204" pitchFamily="34" charset="0"/>
              <a:buNone/>
              <a:defRPr sz="1800" b="1"/>
            </a:lvl6pPr>
            <a:lvl7pPr marL="0" indent="0">
              <a:lnSpc>
                <a:spcPct val="100000"/>
              </a:lnSpc>
              <a:spcBef>
                <a:spcPts val="0"/>
              </a:spcBef>
              <a:buSzPct val="100000"/>
              <a:buFont typeface="Helvetica Now NT Display" panose="020B0504030202020204" pitchFamily="34" charset="0"/>
              <a:buNone/>
              <a:defRPr sz="1800" b="1"/>
            </a:lvl7pPr>
            <a:lvl8pPr marL="0" indent="0">
              <a:lnSpc>
                <a:spcPct val="100000"/>
              </a:lnSpc>
              <a:spcBef>
                <a:spcPts val="0"/>
              </a:spcBef>
              <a:buSzPct val="100000"/>
              <a:buFont typeface="Helvetica Now NT Display" panose="020B0504030202020204" pitchFamily="34" charset="0"/>
              <a:buNone/>
              <a:defRPr sz="1800" b="1"/>
            </a:lvl8pPr>
            <a:lvl9pPr marL="0" indent="0">
              <a:lnSpc>
                <a:spcPct val="100000"/>
              </a:lnSpc>
              <a:spcBef>
                <a:spcPts val="0"/>
              </a:spcBef>
              <a:buSzPct val="100000"/>
              <a:buFont typeface="Helvetica Now NT Display" panose="020B0504030202020204" pitchFamily="34" charset="0"/>
              <a:buNone/>
              <a:defRPr sz="1800" b="1"/>
            </a:lvl9pPr>
          </a:lstStyle>
          <a:p>
            <a:pPr lvl="0"/>
            <a:r>
              <a:rPr lang="en-US"/>
              <a:t>Title for box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6" name="Text Placeholder 19">
            <a:extLst>
              <a:ext uri="{FF2B5EF4-FFF2-40B4-BE49-F238E27FC236}">
                <a16:creationId xmlns:a16="http://schemas.microsoft.com/office/drawing/2014/main" id="{C907B058-A57C-41D3-9262-93716DCFB8F9}"/>
              </a:ext>
            </a:extLst>
          </p:cNvPr>
          <p:cNvSpPr>
            <a:spLocks noGrp="1"/>
          </p:cNvSpPr>
          <p:nvPr>
            <p:ph type="body" sz="quarter" idx="25" hasCustomPrompt="1"/>
          </p:nvPr>
        </p:nvSpPr>
        <p:spPr>
          <a:xfrm>
            <a:off x="8087326" y="2825262"/>
            <a:ext cx="3733200" cy="3175938"/>
          </a:xfrm>
          <a:solidFill>
            <a:srgbClr val="EDEDED"/>
          </a:solidFill>
        </p:spPr>
        <p:txBody>
          <a:bodyPr lIns="180000" tIns="720000" rIns="180000" bIns="180000">
            <a:noAutofit/>
          </a:bodyPr>
          <a:lstStyle>
            <a:lvl1pPr marL="176213" indent="-176213">
              <a:lnSpc>
                <a:spcPct val="100000"/>
              </a:lnSpc>
              <a:spcBef>
                <a:spcPts val="0"/>
              </a:spcBef>
              <a:buSzPct val="100000"/>
              <a:buFont typeface="Arial" panose="020B0604020202020204" pitchFamily="34" charset="0"/>
              <a:buChar char="•"/>
              <a:defRPr sz="1600"/>
            </a:lvl1pPr>
            <a:lvl2pPr marL="176213" indent="-176213">
              <a:lnSpc>
                <a:spcPct val="100000"/>
              </a:lnSpc>
              <a:spcBef>
                <a:spcPts val="0"/>
              </a:spcBef>
              <a:buSzPct val="100000"/>
              <a:buFont typeface="Arial" panose="020B0604020202020204" pitchFamily="34" charset="0"/>
              <a:buChar char="•"/>
              <a:defRPr sz="1600"/>
            </a:lvl2pPr>
            <a:lvl3pPr marL="176213" indent="-176213">
              <a:lnSpc>
                <a:spcPct val="100000"/>
              </a:lnSpc>
              <a:spcBef>
                <a:spcPts val="0"/>
              </a:spcBef>
              <a:buSzPct val="100000"/>
              <a:buFont typeface="Arial" panose="020B0604020202020204" pitchFamily="34" charset="0"/>
              <a:buChar char="•"/>
              <a:defRPr sz="1600"/>
            </a:lvl3pPr>
            <a:lvl4pPr marL="176213" indent="-176213">
              <a:lnSpc>
                <a:spcPct val="100000"/>
              </a:lnSpc>
              <a:spcBef>
                <a:spcPts val="0"/>
              </a:spcBef>
              <a:buSzPct val="100000"/>
              <a:buFont typeface="Arial" panose="020B0604020202020204" pitchFamily="34" charset="0"/>
              <a:buChar char="•"/>
              <a:defRPr sz="1600"/>
            </a:lvl4pPr>
            <a:lvl5pPr marL="176213" indent="-176213">
              <a:lnSpc>
                <a:spcPct val="100000"/>
              </a:lnSpc>
              <a:spcBef>
                <a:spcPts val="0"/>
              </a:spcBef>
              <a:buSzPct val="100000"/>
              <a:buFont typeface="Arial" panose="020B0604020202020204" pitchFamily="34" charset="0"/>
              <a:buChar char="•"/>
              <a:defRPr sz="1600"/>
            </a:lvl5pPr>
            <a:lvl6pPr marL="176213" indent="-176213">
              <a:lnSpc>
                <a:spcPct val="100000"/>
              </a:lnSpc>
              <a:spcBef>
                <a:spcPts val="0"/>
              </a:spcBef>
              <a:buSzPct val="100000"/>
              <a:buFont typeface="Arial" panose="020B0604020202020204" pitchFamily="34" charset="0"/>
              <a:buChar char="•"/>
              <a:defRPr sz="1600"/>
            </a:lvl6pPr>
            <a:lvl7pPr marL="176213" indent="-176213">
              <a:lnSpc>
                <a:spcPct val="100000"/>
              </a:lnSpc>
              <a:spcBef>
                <a:spcPts val="0"/>
              </a:spcBef>
              <a:buSzPct val="100000"/>
              <a:buFont typeface="Arial" panose="020B0604020202020204" pitchFamily="34" charset="0"/>
              <a:buChar char="•"/>
              <a:defRPr sz="1600"/>
            </a:lvl7pPr>
            <a:lvl8pPr marL="176213" indent="-176213">
              <a:lnSpc>
                <a:spcPct val="100000"/>
              </a:lnSpc>
              <a:spcBef>
                <a:spcPts val="0"/>
              </a:spcBef>
              <a:buSzPct val="100000"/>
              <a:buFont typeface="Arial" panose="020B0604020202020204" pitchFamily="34" charset="0"/>
              <a:buChar char="•"/>
              <a:defRPr sz="1600"/>
            </a:lvl8pPr>
            <a:lvl9pPr marL="176213" indent="-176213">
              <a:lnSpc>
                <a:spcPct val="100000"/>
              </a:lnSpc>
              <a:spcBef>
                <a:spcPts val="0"/>
              </a:spcBef>
              <a:buSzPct val="100000"/>
              <a:buFont typeface="Arial" panose="020B0604020202020204" pitchFamily="34" charset="0"/>
              <a:buChar char="•"/>
              <a:defRPr sz="1600"/>
            </a:lvl9pPr>
          </a:lstStyle>
          <a:p>
            <a:pPr lvl="0"/>
            <a:r>
              <a:rPr lang="en-US"/>
              <a:t>Click to add text in 16pt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7" name="Text Placeholder 19">
            <a:extLst>
              <a:ext uri="{FF2B5EF4-FFF2-40B4-BE49-F238E27FC236}">
                <a16:creationId xmlns:a16="http://schemas.microsoft.com/office/drawing/2014/main" id="{A945344D-80D2-4B88-AEAD-4C4682FAD829}"/>
              </a:ext>
            </a:extLst>
          </p:cNvPr>
          <p:cNvSpPr>
            <a:spLocks noGrp="1"/>
          </p:cNvSpPr>
          <p:nvPr>
            <p:ph type="body" sz="quarter" idx="26" hasCustomPrompt="1"/>
          </p:nvPr>
        </p:nvSpPr>
        <p:spPr>
          <a:xfrm>
            <a:off x="8087326" y="2825262"/>
            <a:ext cx="3733200" cy="603738"/>
          </a:xfrm>
          <a:noFill/>
        </p:spPr>
        <p:txBody>
          <a:bodyPr lIns="180000" tIns="180000" rIns="180000" bIns="0">
            <a:noAutofit/>
          </a:bodyPr>
          <a:lstStyle>
            <a:lvl1pPr marL="0" indent="0">
              <a:lnSpc>
                <a:spcPct val="100000"/>
              </a:lnSpc>
              <a:spcBef>
                <a:spcPts val="0"/>
              </a:spcBef>
              <a:buSzPct val="100000"/>
              <a:buFont typeface="Helvetica Now NT Display" panose="020B0504030202020204" pitchFamily="34" charset="0"/>
              <a:buNone/>
              <a:defRPr sz="1800" b="1"/>
            </a:lvl1pPr>
            <a:lvl2pPr marL="0" indent="0">
              <a:lnSpc>
                <a:spcPct val="100000"/>
              </a:lnSpc>
              <a:spcBef>
                <a:spcPts val="0"/>
              </a:spcBef>
              <a:buSzPct val="100000"/>
              <a:buFont typeface="Helvetica Now NT Display" panose="020B0504030202020204" pitchFamily="34" charset="0"/>
              <a:buNone/>
              <a:defRPr sz="1800" b="1"/>
            </a:lvl2pPr>
            <a:lvl3pPr marL="0" indent="0">
              <a:lnSpc>
                <a:spcPct val="100000"/>
              </a:lnSpc>
              <a:spcBef>
                <a:spcPts val="0"/>
              </a:spcBef>
              <a:buSzPct val="100000"/>
              <a:buFont typeface="Helvetica Now NT Display" panose="020B0504030202020204" pitchFamily="34" charset="0"/>
              <a:buNone/>
              <a:defRPr sz="1800" b="1"/>
            </a:lvl3pPr>
            <a:lvl4pPr marL="0" indent="0">
              <a:lnSpc>
                <a:spcPct val="100000"/>
              </a:lnSpc>
              <a:spcBef>
                <a:spcPts val="0"/>
              </a:spcBef>
              <a:buSzPct val="100000"/>
              <a:buFont typeface="Helvetica Now NT Display" panose="020B0504030202020204" pitchFamily="34" charset="0"/>
              <a:buNone/>
              <a:defRPr sz="1800" b="1"/>
            </a:lvl4pPr>
            <a:lvl5pPr marL="0" indent="0">
              <a:lnSpc>
                <a:spcPct val="100000"/>
              </a:lnSpc>
              <a:spcBef>
                <a:spcPts val="0"/>
              </a:spcBef>
              <a:buSzPct val="100000"/>
              <a:buFont typeface="Helvetica Now NT Display" panose="020B0504030202020204" pitchFamily="34" charset="0"/>
              <a:buNone/>
              <a:defRPr sz="1800" b="1"/>
            </a:lvl5pPr>
            <a:lvl6pPr marL="0" indent="0">
              <a:lnSpc>
                <a:spcPct val="100000"/>
              </a:lnSpc>
              <a:spcBef>
                <a:spcPts val="0"/>
              </a:spcBef>
              <a:buSzPct val="100000"/>
              <a:buFont typeface="Helvetica Now NT Display" panose="020B0504030202020204" pitchFamily="34" charset="0"/>
              <a:buNone/>
              <a:defRPr sz="1800" b="1"/>
            </a:lvl6pPr>
            <a:lvl7pPr marL="0" indent="0">
              <a:lnSpc>
                <a:spcPct val="100000"/>
              </a:lnSpc>
              <a:spcBef>
                <a:spcPts val="0"/>
              </a:spcBef>
              <a:buSzPct val="100000"/>
              <a:buFont typeface="Helvetica Now NT Display" panose="020B0504030202020204" pitchFamily="34" charset="0"/>
              <a:buNone/>
              <a:defRPr sz="1800" b="1"/>
            </a:lvl7pPr>
            <a:lvl8pPr marL="0" indent="0">
              <a:lnSpc>
                <a:spcPct val="100000"/>
              </a:lnSpc>
              <a:spcBef>
                <a:spcPts val="0"/>
              </a:spcBef>
              <a:buSzPct val="100000"/>
              <a:buFont typeface="Helvetica Now NT Display" panose="020B0504030202020204" pitchFamily="34" charset="0"/>
              <a:buNone/>
              <a:defRPr sz="1800" b="1"/>
            </a:lvl8pPr>
            <a:lvl9pPr marL="0" indent="0">
              <a:lnSpc>
                <a:spcPct val="100000"/>
              </a:lnSpc>
              <a:spcBef>
                <a:spcPts val="0"/>
              </a:spcBef>
              <a:buSzPct val="100000"/>
              <a:buFont typeface="Helvetica Now NT Display" panose="020B0504030202020204" pitchFamily="34" charset="0"/>
              <a:buNone/>
              <a:defRPr sz="1800" b="1"/>
            </a:lvl9pPr>
          </a:lstStyle>
          <a:p>
            <a:pPr lvl="0"/>
            <a:r>
              <a:rPr lang="en-US"/>
              <a:t>Title for box in 18pt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Tree>
    <p:extLst>
      <p:ext uri="{BB962C8B-B14F-4D97-AF65-F5344CB8AC3E}">
        <p14:creationId xmlns:p14="http://schemas.microsoft.com/office/powerpoint/2010/main" val="6331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3DF89-8E26-F933-DD0F-31E699AEDA88}"/>
              </a:ext>
            </a:extLst>
          </p:cNvPr>
          <p:cNvSpPr>
            <a:spLocks noGrp="1"/>
          </p:cNvSpPr>
          <p:nvPr>
            <p:ph type="title"/>
          </p:nvPr>
        </p:nvSpPr>
        <p:spPr bwMode="gray">
          <a:xfrm>
            <a:off x="371475" y="365126"/>
            <a:ext cx="11449050" cy="667262"/>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198316-762D-2E95-A396-B474A167AA94}"/>
              </a:ext>
            </a:extLst>
          </p:cNvPr>
          <p:cNvSpPr>
            <a:spLocks noGrp="1"/>
          </p:cNvSpPr>
          <p:nvPr>
            <p:ph type="body" idx="1"/>
          </p:nvPr>
        </p:nvSpPr>
        <p:spPr bwMode="gray">
          <a:xfrm>
            <a:off x="371475" y="1825625"/>
            <a:ext cx="1144905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a:extLst>
              <a:ext uri="{FF2B5EF4-FFF2-40B4-BE49-F238E27FC236}">
                <a16:creationId xmlns:a16="http://schemas.microsoft.com/office/drawing/2014/main" id="{D443DD4A-9E2A-B093-26E1-8AD075956967}"/>
              </a:ext>
            </a:extLst>
          </p:cNvPr>
          <p:cNvSpPr>
            <a:spLocks noGrp="1"/>
          </p:cNvSpPr>
          <p:nvPr>
            <p:ph type="dt" sz="half" idx="2"/>
          </p:nvPr>
        </p:nvSpPr>
        <p:spPr bwMode="gray">
          <a:xfrm>
            <a:off x="371475" y="7126708"/>
            <a:ext cx="2743200" cy="365125"/>
          </a:xfrm>
          <a:prstGeom prst="rect">
            <a:avLst/>
          </a:prstGeom>
        </p:spPr>
        <p:txBody>
          <a:bodyPr vert="horz" lIns="0" tIns="0" rIns="0" bIns="0" rtlCol="0" anchor="t"/>
          <a:lstStyle>
            <a:lvl1pPr algn="l">
              <a:defRPr sz="1200" b="1">
                <a:ln>
                  <a:noFill/>
                </a:ln>
                <a:noFill/>
              </a:defRPr>
            </a:lvl1pPr>
          </a:lstStyle>
          <a:p>
            <a:fld id="{7C407040-A300-4509-9D9A-3905D4DE17A3}" type="datetime3">
              <a:rPr lang="en-GB" smtClean="0"/>
              <a:t>25 February, 2026</a:t>
            </a:fld>
            <a:endParaRPr lang="en-GB"/>
          </a:p>
        </p:txBody>
      </p:sp>
      <p:sp>
        <p:nvSpPr>
          <p:cNvPr id="5" name="Footer Placeholder 4">
            <a:extLst>
              <a:ext uri="{FF2B5EF4-FFF2-40B4-BE49-F238E27FC236}">
                <a16:creationId xmlns:a16="http://schemas.microsoft.com/office/drawing/2014/main" id="{C67265DF-4F8F-3E4D-FF80-67D3297EE257}"/>
              </a:ext>
            </a:extLst>
          </p:cNvPr>
          <p:cNvSpPr>
            <a:spLocks noGrp="1"/>
          </p:cNvSpPr>
          <p:nvPr>
            <p:ph type="ftr" sz="quarter" idx="3"/>
          </p:nvPr>
        </p:nvSpPr>
        <p:spPr bwMode="gray">
          <a:xfrm>
            <a:off x="3227438" y="6334228"/>
            <a:ext cx="4114800" cy="365125"/>
          </a:xfrm>
          <a:prstGeom prst="rect">
            <a:avLst/>
          </a:prstGeom>
        </p:spPr>
        <p:txBody>
          <a:bodyPr vert="horz" lIns="0" tIns="0" rIns="0" bIns="0" rtlCol="0" anchor="t"/>
          <a:lstStyle>
            <a:lvl1pPr algn="l">
              <a:defRPr sz="1200" b="1">
                <a:solidFill>
                  <a:schemeClr val="tx1"/>
                </a:solidFill>
              </a:defRPr>
            </a:lvl1pPr>
          </a:lstStyle>
          <a:p>
            <a:r>
              <a:rPr lang="en-GB"/>
              <a:t>Update this title via the Footer function</a:t>
            </a:r>
          </a:p>
        </p:txBody>
      </p:sp>
      <p:sp>
        <p:nvSpPr>
          <p:cNvPr id="6" name="Slide Number Placeholder 5">
            <a:extLst>
              <a:ext uri="{FF2B5EF4-FFF2-40B4-BE49-F238E27FC236}">
                <a16:creationId xmlns:a16="http://schemas.microsoft.com/office/drawing/2014/main" id="{40A06F29-F7D1-49E3-5933-9B2447183DEE}"/>
              </a:ext>
            </a:extLst>
          </p:cNvPr>
          <p:cNvSpPr>
            <a:spLocks noGrp="1"/>
          </p:cNvSpPr>
          <p:nvPr>
            <p:ph type="sldNum" sz="quarter" idx="4"/>
          </p:nvPr>
        </p:nvSpPr>
        <p:spPr bwMode="gray">
          <a:xfrm>
            <a:off x="9077325" y="6334228"/>
            <a:ext cx="2743200" cy="365125"/>
          </a:xfrm>
          <a:prstGeom prst="rect">
            <a:avLst/>
          </a:prstGeom>
        </p:spPr>
        <p:txBody>
          <a:bodyPr vert="horz" lIns="0" tIns="0" rIns="0" bIns="0" rtlCol="0" anchor="t"/>
          <a:lstStyle>
            <a:lvl1pPr algn="r">
              <a:defRPr sz="1200" b="1">
                <a:solidFill>
                  <a:schemeClr val="tx1"/>
                </a:solidFill>
              </a:defRPr>
            </a:lvl1pPr>
          </a:lstStyle>
          <a:p>
            <a:fld id="{460775BD-EF43-4D90-A15B-8C36B59F5F1C}" type="slidenum">
              <a:rPr lang="en-GB" smtClean="0"/>
              <a:pPr/>
              <a:t>‹#›</a:t>
            </a:fld>
            <a:endParaRPr lang="en-GB"/>
          </a:p>
        </p:txBody>
      </p:sp>
      <p:cxnSp>
        <p:nvCxnSpPr>
          <p:cNvPr id="10" name="Straight Connector 9">
            <a:extLst>
              <a:ext uri="{FF2B5EF4-FFF2-40B4-BE49-F238E27FC236}">
                <a16:creationId xmlns:a16="http://schemas.microsoft.com/office/drawing/2014/main" id="{E5F31247-CE2B-BCCF-E38E-557231EE124F}"/>
              </a:ext>
            </a:extLst>
          </p:cNvPr>
          <p:cNvCxnSpPr>
            <a:cxnSpLocks/>
          </p:cNvCxnSpPr>
          <p:nvPr userDrawn="1"/>
        </p:nvCxnSpPr>
        <p:spPr bwMode="gray">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A2FCDCE-C3B9-530B-EAC4-2A4CE4F11F3F}"/>
              </a:ext>
            </a:extLst>
          </p:cNvPr>
          <p:cNvGrpSpPr/>
          <p:nvPr userDrawn="1"/>
        </p:nvGrpSpPr>
        <p:grpSpPr bwMode="gray">
          <a:xfrm>
            <a:off x="1010805" y="-775935"/>
            <a:ext cx="10170391" cy="694252"/>
            <a:chOff x="9285029" y="2626465"/>
            <a:chExt cx="10170391" cy="694252"/>
          </a:xfrm>
        </p:grpSpPr>
        <p:grpSp>
          <p:nvGrpSpPr>
            <p:cNvPr id="12" name="Group 11">
              <a:extLst>
                <a:ext uri="{FF2B5EF4-FFF2-40B4-BE49-F238E27FC236}">
                  <a16:creationId xmlns:a16="http://schemas.microsoft.com/office/drawing/2014/main" id="{EAEE1E65-A13A-03DA-CA12-FDDB06517307}"/>
                </a:ext>
              </a:extLst>
            </p:cNvPr>
            <p:cNvGrpSpPr/>
            <p:nvPr/>
          </p:nvGrpSpPr>
          <p:grpSpPr bwMode="gray">
            <a:xfrm>
              <a:off x="9285029" y="2626465"/>
              <a:ext cx="551687" cy="608260"/>
              <a:chOff x="9285029" y="2626465"/>
              <a:chExt cx="551687" cy="608260"/>
            </a:xfrm>
          </p:grpSpPr>
          <p:sp>
            <p:nvSpPr>
              <p:cNvPr id="14" name="Rectangle 13">
                <a:extLst>
                  <a:ext uri="{FF2B5EF4-FFF2-40B4-BE49-F238E27FC236}">
                    <a16:creationId xmlns:a16="http://schemas.microsoft.com/office/drawing/2014/main" id="{8F4E7701-2DF9-ABE0-7029-985F328CC69C}"/>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6F9E04D-06B4-CA90-B1B4-39EA7EB659B5}"/>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BCC4E59-E17C-873E-A4C9-A63947E964D6}"/>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4E195F-3425-D97D-0225-44B161781577}"/>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440930B-26C6-86EF-6EC4-C58831D605C9}"/>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65A29295-1539-040E-B0E1-C46A5D2BD0AA}"/>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16D921D-118D-A872-0CC8-1D1634F1D129}"/>
                  </a:ext>
                </a:extLst>
              </p:cNvPr>
              <p:cNvGrpSpPr/>
              <p:nvPr/>
            </p:nvGrpSpPr>
            <p:grpSpPr bwMode="gray">
              <a:xfrm>
                <a:off x="9509455" y="2825812"/>
                <a:ext cx="173433" cy="97567"/>
                <a:chOff x="9720476" y="1722658"/>
                <a:chExt cx="270899" cy="97567"/>
              </a:xfrm>
            </p:grpSpPr>
            <p:sp>
              <p:nvSpPr>
                <p:cNvPr id="24" name="Rectangle 23">
                  <a:extLst>
                    <a:ext uri="{FF2B5EF4-FFF2-40B4-BE49-F238E27FC236}">
                      <a16:creationId xmlns:a16="http://schemas.microsoft.com/office/drawing/2014/main" id="{057D0F2B-D93A-A4E6-F2D2-F4A16B3E14C8}"/>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18DB4A47-36BB-CE88-EEA1-F514F48B4118}"/>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845992-6ED9-55D6-4933-3195E2D4994B}"/>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18DD30-4A39-0F56-EF79-526C3BD9F3B8}"/>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B17D321-9C0D-1082-9C7E-35FD64A05B24}"/>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54E2A7-FCAA-5852-958A-967E619D43FD}"/>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DF7E16DF-46ED-9788-372B-645B24191880}"/>
                  </a:ext>
                </a:extLst>
              </p:cNvPr>
              <p:cNvCxnSpPr>
                <a:cxnSpLocks/>
              </p:cNvCxnSpPr>
              <p:nvPr/>
            </p:nvCxnSpPr>
            <p:spPr bwMode="gray">
              <a:xfrm flipH="1">
                <a:off x="9463347" y="2958949"/>
                <a:ext cx="2765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onut 24">
                <a:extLst>
                  <a:ext uri="{FF2B5EF4-FFF2-40B4-BE49-F238E27FC236}">
                    <a16:creationId xmlns:a16="http://schemas.microsoft.com/office/drawing/2014/main" id="{F05BD7F8-AE5B-37E1-196A-FE245C1E8997}"/>
                  </a:ext>
                </a:extLst>
              </p:cNvPr>
              <p:cNvSpPr/>
              <p:nvPr/>
            </p:nvSpPr>
            <p:spPr bwMode="gray">
              <a:xfrm>
                <a:off x="9296656" y="262646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Freeform 5">
                <a:extLst>
                  <a:ext uri="{FF2B5EF4-FFF2-40B4-BE49-F238E27FC236}">
                    <a16:creationId xmlns:a16="http://schemas.microsoft.com/office/drawing/2014/main" id="{242827AC-FB5F-6E0D-A928-CAC0019A6596}"/>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3" name="TextBox 12">
              <a:extLst>
                <a:ext uri="{FF2B5EF4-FFF2-40B4-BE49-F238E27FC236}">
                  <a16:creationId xmlns:a16="http://schemas.microsoft.com/office/drawing/2014/main" id="{90BC0921-3E1A-6DC2-95FC-092004D8FF40}"/>
                </a:ext>
              </a:extLst>
            </p:cNvPr>
            <p:cNvSpPr txBox="1"/>
            <p:nvPr/>
          </p:nvSpPr>
          <p:spPr bwMode="gray">
            <a:xfrm>
              <a:off x="10050964" y="2812886"/>
              <a:ext cx="9404456" cy="507831"/>
            </a:xfrm>
            <a:prstGeom prst="rect">
              <a:avLst/>
            </a:prstGeom>
            <a:noFill/>
          </p:spPr>
          <p:txBody>
            <a:bodyPr wrap="square" lIns="0" tIns="0" rIns="0" bIns="0" rtlCol="0">
              <a:spAutoFit/>
            </a:bodyPr>
            <a:lstStyle/>
            <a:p>
              <a:r>
                <a:rPr lang="en-GB" sz="1100">
                  <a:solidFill>
                    <a:srgbClr val="000000"/>
                  </a:solidFill>
                </a:rPr>
                <a:t>A number of pre-designed layouts have been created for this presentation. To choose the right layout go to</a:t>
              </a:r>
            </a:p>
            <a:p>
              <a:r>
                <a:rPr lang="en-GB" sz="1100">
                  <a:solidFill>
                    <a:srgbClr val="000000"/>
                  </a:solidFill>
                </a:rPr>
                <a:t>&gt;View   &gt;Normal   &gt;Right Click over the thumbnail of the slide on the left of the screen   &gt;Layout   (Choose the most appropriate layout for your slide content).</a:t>
              </a:r>
            </a:p>
            <a:p>
              <a:endParaRPr lang="en-GB" sz="1100">
                <a:solidFill>
                  <a:srgbClr val="000000"/>
                </a:solidFill>
              </a:endParaRPr>
            </a:p>
          </p:txBody>
        </p:sp>
      </p:grpSp>
      <p:grpSp>
        <p:nvGrpSpPr>
          <p:cNvPr id="40" name="Group 39">
            <a:extLst>
              <a:ext uri="{FF2B5EF4-FFF2-40B4-BE49-F238E27FC236}">
                <a16:creationId xmlns:a16="http://schemas.microsoft.com/office/drawing/2014/main" id="{C746AC81-29E1-D61F-F31E-5C57E22FBF82}"/>
              </a:ext>
            </a:extLst>
          </p:cNvPr>
          <p:cNvGrpSpPr/>
          <p:nvPr userDrawn="1"/>
        </p:nvGrpSpPr>
        <p:grpSpPr bwMode="gray">
          <a:xfrm>
            <a:off x="12392174" y="0"/>
            <a:ext cx="2059550" cy="4592887"/>
            <a:chOff x="12392174" y="0"/>
            <a:chExt cx="2059550" cy="4592887"/>
          </a:xfrm>
        </p:grpSpPr>
        <p:pic>
          <p:nvPicPr>
            <p:cNvPr id="39" name="Picture 38">
              <a:extLst>
                <a:ext uri="{FF2B5EF4-FFF2-40B4-BE49-F238E27FC236}">
                  <a16:creationId xmlns:a16="http://schemas.microsoft.com/office/drawing/2014/main" id="{8DE41D8D-5A88-0764-A42A-F963A3FA3361}"/>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bwMode="gray">
            <a:xfrm>
              <a:off x="12473967" y="152832"/>
              <a:ext cx="398673" cy="234396"/>
            </a:xfrm>
            <a:prstGeom prst="rect">
              <a:avLst/>
            </a:prstGeom>
          </p:spPr>
        </p:pic>
        <p:grpSp>
          <p:nvGrpSpPr>
            <p:cNvPr id="30" name="Group 29">
              <a:extLst>
                <a:ext uri="{FF2B5EF4-FFF2-40B4-BE49-F238E27FC236}">
                  <a16:creationId xmlns:a16="http://schemas.microsoft.com/office/drawing/2014/main" id="{0DC99B89-556B-667D-7D64-BC1AB1A39157}"/>
                </a:ext>
              </a:extLst>
            </p:cNvPr>
            <p:cNvGrpSpPr/>
            <p:nvPr userDrawn="1"/>
          </p:nvGrpSpPr>
          <p:grpSpPr bwMode="gray">
            <a:xfrm>
              <a:off x="12392174" y="0"/>
              <a:ext cx="2059550" cy="4592887"/>
              <a:chOff x="4421269" y="144673"/>
              <a:chExt cx="2059550" cy="4592887"/>
            </a:xfrm>
          </p:grpSpPr>
          <p:grpSp>
            <p:nvGrpSpPr>
              <p:cNvPr id="31" name="Group 30">
                <a:extLst>
                  <a:ext uri="{FF2B5EF4-FFF2-40B4-BE49-F238E27FC236}">
                    <a16:creationId xmlns:a16="http://schemas.microsoft.com/office/drawing/2014/main" id="{CD66D6F0-4FB4-1104-464E-2E6FB47B9307}"/>
                  </a:ext>
                </a:extLst>
              </p:cNvPr>
              <p:cNvGrpSpPr/>
              <p:nvPr/>
            </p:nvGrpSpPr>
            <p:grpSpPr bwMode="gray">
              <a:xfrm>
                <a:off x="4421269" y="144673"/>
                <a:ext cx="2059550" cy="4592887"/>
                <a:chOff x="4421269" y="144673"/>
                <a:chExt cx="2059550" cy="4592887"/>
              </a:xfrm>
            </p:grpSpPr>
            <p:sp>
              <p:nvSpPr>
                <p:cNvPr id="33" name="TextBox 32">
                  <a:extLst>
                    <a:ext uri="{FF2B5EF4-FFF2-40B4-BE49-F238E27FC236}">
                      <a16:creationId xmlns:a16="http://schemas.microsoft.com/office/drawing/2014/main" id="{0B5C9107-EDF4-4D8F-5FAF-E7DE496051C4}"/>
                    </a:ext>
                  </a:extLst>
                </p:cNvPr>
                <p:cNvSpPr txBox="1"/>
                <p:nvPr/>
              </p:nvSpPr>
              <p:spPr bwMode="gray">
                <a:xfrm>
                  <a:off x="4421269" y="844186"/>
                  <a:ext cx="2059550" cy="3893374"/>
                </a:xfrm>
                <a:prstGeom prst="rect">
                  <a:avLst/>
                </a:prstGeom>
                <a:noFill/>
              </p:spPr>
              <p:txBody>
                <a:bodyPr wrap="square" lIns="0" tIns="0" rIns="0" bIns="0" rtlCol="0">
                  <a:spAutoFit/>
                </a:bodyPr>
                <a:lstStyle/>
                <a:p>
                  <a:r>
                    <a:rPr lang="en-GB" sz="1100">
                      <a:solidFill>
                        <a:srgbClr val="000000"/>
                      </a:solidFill>
                    </a:rPr>
                    <a:t>As this presentation uses National Theatre’s own ‘special’ font (Helvetica Now NT) the presentation should always</a:t>
                  </a:r>
                  <a:r>
                    <a:rPr lang="en-GB" sz="1100" baseline="0">
                      <a:solidFill>
                        <a:srgbClr val="000000"/>
                      </a:solidFill>
                    </a:rPr>
                    <a:t> be saved as a PDF before </a:t>
                  </a:r>
                  <a:br>
                    <a:rPr lang="en-GB" sz="1100" baseline="0">
                      <a:solidFill>
                        <a:srgbClr val="000000"/>
                      </a:solidFill>
                    </a:rPr>
                  </a:br>
                  <a:r>
                    <a:rPr lang="en-GB" sz="1100" baseline="0">
                      <a:solidFill>
                        <a:srgbClr val="000000"/>
                      </a:solidFill>
                    </a:rPr>
                    <a:t>circulating externally.</a:t>
                  </a:r>
                </a:p>
                <a:p>
                  <a:endParaRPr lang="en-GB" sz="1100" baseline="0">
                    <a:solidFill>
                      <a:srgbClr val="000000"/>
                    </a:solidFill>
                  </a:endParaRPr>
                </a:p>
                <a:p>
                  <a:r>
                    <a:rPr lang="en-GB" sz="1100" baseline="0">
                      <a:solidFill>
                        <a:srgbClr val="000000"/>
                      </a:solidFill>
                    </a:rPr>
                    <a:t>To save as a PDF…</a:t>
                  </a:r>
                </a:p>
                <a:p>
                  <a:r>
                    <a:rPr lang="en-GB" sz="1100" baseline="0">
                      <a:solidFill>
                        <a:srgbClr val="000000"/>
                      </a:solidFill>
                    </a:rPr>
                    <a:t>&gt;File</a:t>
                  </a:r>
                </a:p>
                <a:p>
                  <a:r>
                    <a:rPr lang="en-GB" sz="1100" baseline="0">
                      <a:solidFill>
                        <a:srgbClr val="000000"/>
                      </a:solidFill>
                    </a:rPr>
                    <a:t>&gt;Save As</a:t>
                  </a:r>
                </a:p>
                <a:p>
                  <a:r>
                    <a:rPr lang="en-GB" sz="1100" baseline="0">
                      <a:solidFill>
                        <a:srgbClr val="000000"/>
                      </a:solidFill>
                    </a:rPr>
                    <a:t>&gt;PDF or XPS</a:t>
                  </a:r>
                </a:p>
                <a:p>
                  <a:r>
                    <a:rPr lang="en-GB" sz="1100" baseline="0">
                      <a:solidFill>
                        <a:srgbClr val="000000"/>
                      </a:solidFill>
                    </a:rPr>
                    <a:t>(Save as PDF)</a:t>
                  </a:r>
                </a:p>
                <a:p>
                  <a:endParaRPr lang="en-GB" sz="1100" baseline="0">
                    <a:solidFill>
                      <a:srgbClr val="000000"/>
                    </a:solidFill>
                  </a:endParaRPr>
                </a:p>
                <a:p>
                  <a:endParaRPr lang="en-GB" sz="1100" baseline="0">
                    <a:solidFill>
                      <a:srgbClr val="000000"/>
                    </a:solidFill>
                  </a:endParaRPr>
                </a:p>
                <a:p>
                  <a:r>
                    <a:rPr lang="en-GB" sz="1100" baseline="0">
                      <a:solidFill>
                        <a:srgbClr val="000000"/>
                      </a:solidFill>
                    </a:rPr>
                    <a:t>Failure to do this will result in PowerPoint replacing the font and the presentation will not display correctly.</a:t>
                  </a:r>
                </a:p>
                <a:p>
                  <a:endParaRPr lang="en-GB" sz="1100" baseline="0">
                    <a:solidFill>
                      <a:srgbClr val="000000"/>
                    </a:solidFill>
                  </a:endParaRPr>
                </a:p>
                <a:p>
                  <a:r>
                    <a:rPr lang="en-GB" sz="1100" baseline="0">
                      <a:solidFill>
                        <a:srgbClr val="000000"/>
                      </a:solidFill>
                    </a:rPr>
                    <a:t>Note: If saving the file as a PDF please note any videos you have inserted will not work.</a:t>
                  </a:r>
                  <a:endParaRPr lang="en-GB" sz="1100">
                    <a:solidFill>
                      <a:srgbClr val="000000"/>
                    </a:solidFill>
                  </a:endParaRPr>
                </a:p>
                <a:p>
                  <a:endParaRPr lang="en-GB" sz="1100">
                    <a:solidFill>
                      <a:srgbClr val="000000"/>
                    </a:solidFill>
                  </a:endParaRPr>
                </a:p>
              </p:txBody>
            </p:sp>
            <p:grpSp>
              <p:nvGrpSpPr>
                <p:cNvPr id="35" name="Group 34">
                  <a:extLst>
                    <a:ext uri="{FF2B5EF4-FFF2-40B4-BE49-F238E27FC236}">
                      <a16:creationId xmlns:a16="http://schemas.microsoft.com/office/drawing/2014/main" id="{8201B1AA-3A9C-D89E-045B-02F7122A1210}"/>
                    </a:ext>
                  </a:extLst>
                </p:cNvPr>
                <p:cNvGrpSpPr/>
                <p:nvPr/>
              </p:nvGrpSpPr>
              <p:grpSpPr bwMode="gray">
                <a:xfrm>
                  <a:off x="4421269" y="144673"/>
                  <a:ext cx="551687" cy="608260"/>
                  <a:chOff x="2300506" y="500723"/>
                  <a:chExt cx="551687" cy="608260"/>
                </a:xfrm>
              </p:grpSpPr>
              <p:sp>
                <p:nvSpPr>
                  <p:cNvPr id="36" name="Donut 24">
                    <a:extLst>
                      <a:ext uri="{FF2B5EF4-FFF2-40B4-BE49-F238E27FC236}">
                        <a16:creationId xmlns:a16="http://schemas.microsoft.com/office/drawing/2014/main" id="{F03CE270-DC96-F246-E35F-F4D6D2E16040}"/>
                      </a:ext>
                    </a:extLst>
                  </p:cNvPr>
                  <p:cNvSpPr/>
                  <p:nvPr/>
                </p:nvSpPr>
                <p:spPr bwMode="gray">
                  <a:xfrm>
                    <a:off x="2312133" y="500723"/>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Freeform 5">
                    <a:extLst>
                      <a:ext uri="{FF2B5EF4-FFF2-40B4-BE49-F238E27FC236}">
                        <a16:creationId xmlns:a16="http://schemas.microsoft.com/office/drawing/2014/main" id="{6710DCC7-C277-75BB-39F7-2E6FA0B94E20}"/>
                      </a:ext>
                    </a:extLst>
                  </p:cNvPr>
                  <p:cNvSpPr>
                    <a:spLocks noEditPoints="1"/>
                  </p:cNvSpPr>
                  <p:nvPr/>
                </p:nvSpPr>
                <p:spPr bwMode="gray">
                  <a:xfrm>
                    <a:off x="2300506" y="770753"/>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32" name="Freeform 18">
                <a:extLst>
                  <a:ext uri="{FF2B5EF4-FFF2-40B4-BE49-F238E27FC236}">
                    <a16:creationId xmlns:a16="http://schemas.microsoft.com/office/drawing/2014/main" id="{49F08480-3A14-825A-6C99-43A51259F713}"/>
                  </a:ext>
                </a:extLst>
              </p:cNvPr>
              <p:cNvSpPr>
                <a:spLocks noEditPoints="1"/>
              </p:cNvSpPr>
              <p:nvPr/>
            </p:nvSpPr>
            <p:spPr bwMode="gray">
              <a:xfrm>
                <a:off x="4434926" y="2931863"/>
                <a:ext cx="260105" cy="229954"/>
              </a:xfrm>
              <a:custGeom>
                <a:avLst/>
                <a:gdLst>
                  <a:gd name="T0" fmla="*/ 3252 w 3310"/>
                  <a:gd name="T1" fmla="*/ 2443 h 2926"/>
                  <a:gd name="T2" fmla="*/ 1934 w 3310"/>
                  <a:gd name="T3" fmla="*/ 161 h 2926"/>
                  <a:gd name="T4" fmla="*/ 1655 w 3310"/>
                  <a:gd name="T5" fmla="*/ 0 h 2926"/>
                  <a:gd name="T6" fmla="*/ 1376 w 3310"/>
                  <a:gd name="T7" fmla="*/ 161 h 2926"/>
                  <a:gd name="T8" fmla="*/ 59 w 3310"/>
                  <a:gd name="T9" fmla="*/ 2443 h 2926"/>
                  <a:gd name="T10" fmla="*/ 59 w 3310"/>
                  <a:gd name="T11" fmla="*/ 2765 h 2926"/>
                  <a:gd name="T12" fmla="*/ 338 w 3310"/>
                  <a:gd name="T13" fmla="*/ 2926 h 2926"/>
                  <a:gd name="T14" fmla="*/ 2973 w 3310"/>
                  <a:gd name="T15" fmla="*/ 2926 h 2926"/>
                  <a:gd name="T16" fmla="*/ 3252 w 3310"/>
                  <a:gd name="T17" fmla="*/ 2765 h 2926"/>
                  <a:gd name="T18" fmla="*/ 3252 w 3310"/>
                  <a:gd name="T19" fmla="*/ 2443 h 2926"/>
                  <a:gd name="T20" fmla="*/ 1655 w 3310"/>
                  <a:gd name="T21" fmla="*/ 2555 h 2926"/>
                  <a:gd name="T22" fmla="*/ 1445 w 3310"/>
                  <a:gd name="T23" fmla="*/ 2345 h 2926"/>
                  <a:gd name="T24" fmla="*/ 1655 w 3310"/>
                  <a:gd name="T25" fmla="*/ 2136 h 2926"/>
                  <a:gd name="T26" fmla="*/ 1865 w 3310"/>
                  <a:gd name="T27" fmla="*/ 2345 h 2926"/>
                  <a:gd name="T28" fmla="*/ 1655 w 3310"/>
                  <a:gd name="T29" fmla="*/ 2555 h 2926"/>
                  <a:gd name="T30" fmla="*/ 1866 w 3310"/>
                  <a:gd name="T31" fmla="*/ 1659 h 2926"/>
                  <a:gd name="T32" fmla="*/ 1655 w 3310"/>
                  <a:gd name="T33" fmla="*/ 1870 h 2926"/>
                  <a:gd name="T34" fmla="*/ 1444 w 3310"/>
                  <a:gd name="T35" fmla="*/ 1659 h 2926"/>
                  <a:gd name="T36" fmla="*/ 1444 w 3310"/>
                  <a:gd name="T37" fmla="*/ 690 h 2926"/>
                  <a:gd name="T38" fmla="*/ 1544 w 3310"/>
                  <a:gd name="T39" fmla="*/ 590 h 2926"/>
                  <a:gd name="T40" fmla="*/ 1766 w 3310"/>
                  <a:gd name="T41" fmla="*/ 590 h 2926"/>
                  <a:gd name="T42" fmla="*/ 1866 w 3310"/>
                  <a:gd name="T43" fmla="*/ 690 h 2926"/>
                  <a:gd name="T44" fmla="*/ 1866 w 3310"/>
                  <a:gd name="T45" fmla="*/ 1659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10" h="2926">
                    <a:moveTo>
                      <a:pt x="3252" y="2443"/>
                    </a:moveTo>
                    <a:lnTo>
                      <a:pt x="1934" y="161"/>
                    </a:lnTo>
                    <a:cubicBezTo>
                      <a:pt x="1876" y="60"/>
                      <a:pt x="1772" y="0"/>
                      <a:pt x="1655" y="0"/>
                    </a:cubicBezTo>
                    <a:cubicBezTo>
                      <a:pt x="1539" y="0"/>
                      <a:pt x="1434" y="60"/>
                      <a:pt x="1376" y="161"/>
                    </a:cubicBezTo>
                    <a:lnTo>
                      <a:pt x="59" y="2443"/>
                    </a:lnTo>
                    <a:cubicBezTo>
                      <a:pt x="0" y="2544"/>
                      <a:pt x="0" y="2664"/>
                      <a:pt x="59" y="2765"/>
                    </a:cubicBezTo>
                    <a:cubicBezTo>
                      <a:pt x="117" y="2866"/>
                      <a:pt x="221" y="2926"/>
                      <a:pt x="338" y="2926"/>
                    </a:cubicBezTo>
                    <a:lnTo>
                      <a:pt x="2973" y="2926"/>
                    </a:lnTo>
                    <a:cubicBezTo>
                      <a:pt x="3089" y="2926"/>
                      <a:pt x="3193" y="2866"/>
                      <a:pt x="3252" y="2765"/>
                    </a:cubicBezTo>
                    <a:cubicBezTo>
                      <a:pt x="3310" y="2664"/>
                      <a:pt x="3310" y="2544"/>
                      <a:pt x="3252" y="2443"/>
                    </a:cubicBezTo>
                    <a:close/>
                    <a:moveTo>
                      <a:pt x="1655" y="2555"/>
                    </a:moveTo>
                    <a:cubicBezTo>
                      <a:pt x="1540" y="2555"/>
                      <a:pt x="1445" y="2461"/>
                      <a:pt x="1445" y="2345"/>
                    </a:cubicBezTo>
                    <a:cubicBezTo>
                      <a:pt x="1445" y="2230"/>
                      <a:pt x="1540" y="2136"/>
                      <a:pt x="1655" y="2136"/>
                    </a:cubicBezTo>
                    <a:cubicBezTo>
                      <a:pt x="1771" y="2136"/>
                      <a:pt x="1865" y="2230"/>
                      <a:pt x="1865" y="2345"/>
                    </a:cubicBezTo>
                    <a:cubicBezTo>
                      <a:pt x="1865" y="2461"/>
                      <a:pt x="1771" y="2555"/>
                      <a:pt x="1655" y="2555"/>
                    </a:cubicBezTo>
                    <a:close/>
                    <a:moveTo>
                      <a:pt x="1866" y="1659"/>
                    </a:moveTo>
                    <a:cubicBezTo>
                      <a:pt x="1866" y="1775"/>
                      <a:pt x="1772" y="1870"/>
                      <a:pt x="1655" y="1870"/>
                    </a:cubicBezTo>
                    <a:cubicBezTo>
                      <a:pt x="1539" y="1870"/>
                      <a:pt x="1444" y="1775"/>
                      <a:pt x="1444" y="1659"/>
                    </a:cubicBezTo>
                    <a:lnTo>
                      <a:pt x="1444" y="690"/>
                    </a:lnTo>
                    <a:cubicBezTo>
                      <a:pt x="1444" y="635"/>
                      <a:pt x="1489" y="590"/>
                      <a:pt x="1544" y="590"/>
                    </a:cubicBezTo>
                    <a:lnTo>
                      <a:pt x="1766" y="590"/>
                    </a:lnTo>
                    <a:cubicBezTo>
                      <a:pt x="1822" y="590"/>
                      <a:pt x="1866" y="635"/>
                      <a:pt x="1866" y="690"/>
                    </a:cubicBezTo>
                    <a:lnTo>
                      <a:pt x="1866" y="16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grpSp>
        <p:nvGrpSpPr>
          <p:cNvPr id="41" name="Group 40">
            <a:extLst>
              <a:ext uri="{FF2B5EF4-FFF2-40B4-BE49-F238E27FC236}">
                <a16:creationId xmlns:a16="http://schemas.microsoft.com/office/drawing/2014/main" id="{3A07D578-66A9-D59B-337F-FEB5D795C9E8}"/>
              </a:ext>
            </a:extLst>
          </p:cNvPr>
          <p:cNvGrpSpPr/>
          <p:nvPr userDrawn="1"/>
        </p:nvGrpSpPr>
        <p:grpSpPr bwMode="gray">
          <a:xfrm>
            <a:off x="-1568326" y="9906"/>
            <a:ext cx="1368152" cy="2552794"/>
            <a:chOff x="287524" y="3864469"/>
            <a:chExt cx="1368152" cy="2552794"/>
          </a:xfrm>
        </p:grpSpPr>
        <p:sp>
          <p:nvSpPr>
            <p:cNvPr id="42" name="Freeform 26">
              <a:extLst>
                <a:ext uri="{FF2B5EF4-FFF2-40B4-BE49-F238E27FC236}">
                  <a16:creationId xmlns:a16="http://schemas.microsoft.com/office/drawing/2014/main" id="{D82C230C-741A-F426-8208-BC7BC5CCD18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TextBox 42">
              <a:extLst>
                <a:ext uri="{FF2B5EF4-FFF2-40B4-BE49-F238E27FC236}">
                  <a16:creationId xmlns:a16="http://schemas.microsoft.com/office/drawing/2014/main" id="{285E8405-3DFF-08C5-7CAB-1DA874E70F9B}"/>
                </a:ext>
              </a:extLst>
            </p:cNvPr>
            <p:cNvSpPr txBox="1"/>
            <p:nvPr/>
          </p:nvSpPr>
          <p:spPr bwMode="gray">
            <a:xfrm>
              <a:off x="287524" y="4555215"/>
              <a:ext cx="1368152" cy="1862048"/>
            </a:xfrm>
            <a:prstGeom prst="rect">
              <a:avLst/>
            </a:prstGeom>
            <a:noFill/>
          </p:spPr>
          <p:txBody>
            <a:bodyPr wrap="square" lIns="0" tIns="0" rIns="0" bIns="0" rtlCol="0">
              <a:spAutoFit/>
            </a:bodyPr>
            <a:lstStyle/>
            <a:p>
              <a:r>
                <a:rPr lang="en-GB" sz="1100">
                  <a:solidFill>
                    <a:srgbClr val="000000"/>
                  </a:solidFill>
                </a:rPr>
                <a:t>National Theatre colours have been set throughout this template. The correct colours can be found on the top line of ‘Theme colours’ (for example when selecting font colours, Shape Fill or Shape Outline).</a:t>
              </a:r>
            </a:p>
          </p:txBody>
        </p:sp>
        <p:sp>
          <p:nvSpPr>
            <p:cNvPr id="44" name="Donut 24">
              <a:extLst>
                <a:ext uri="{FF2B5EF4-FFF2-40B4-BE49-F238E27FC236}">
                  <a16:creationId xmlns:a16="http://schemas.microsoft.com/office/drawing/2014/main" id="{1D69665C-A6E7-0EB7-6F84-F5CB16C12240}"/>
                </a:ext>
              </a:extLst>
            </p:cNvPr>
            <p:cNvSpPr/>
            <p:nvPr userDrawn="1"/>
          </p:nvSpPr>
          <p:spPr bwMode="gray">
            <a:xfrm>
              <a:off x="323528" y="3864469"/>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Freeform 5">
              <a:extLst>
                <a:ext uri="{FF2B5EF4-FFF2-40B4-BE49-F238E27FC236}">
                  <a16:creationId xmlns:a16="http://schemas.microsoft.com/office/drawing/2014/main" id="{0A00A48C-1924-5A73-BDAD-5D06F6D386D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6" name="Group 45">
            <a:extLst>
              <a:ext uri="{FF2B5EF4-FFF2-40B4-BE49-F238E27FC236}">
                <a16:creationId xmlns:a16="http://schemas.microsoft.com/office/drawing/2014/main" id="{ECF1D79D-D646-7ED7-8476-FDE7331E3C57}"/>
              </a:ext>
            </a:extLst>
          </p:cNvPr>
          <p:cNvGrpSpPr/>
          <p:nvPr userDrawn="1"/>
        </p:nvGrpSpPr>
        <p:grpSpPr>
          <a:xfrm>
            <a:off x="3994092" y="7048331"/>
            <a:ext cx="4203816" cy="677108"/>
            <a:chOff x="-1723963" y="552190"/>
            <a:chExt cx="4203816" cy="677108"/>
          </a:xfrm>
        </p:grpSpPr>
        <p:sp>
          <p:nvSpPr>
            <p:cNvPr id="47" name="Freeform 8">
              <a:extLst>
                <a:ext uri="{FF2B5EF4-FFF2-40B4-BE49-F238E27FC236}">
                  <a16:creationId xmlns:a16="http://schemas.microsoft.com/office/drawing/2014/main" id="{9035896A-D442-503E-1CC6-4B53BDAEC835}"/>
                </a:ext>
              </a:extLst>
            </p:cNvPr>
            <p:cNvSpPr>
              <a:spLocks noEditPoints="1"/>
            </p:cNvSpPr>
            <p:nvPr/>
          </p:nvSpPr>
          <p:spPr bwMode="auto">
            <a:xfrm>
              <a:off x="-1637601" y="726116"/>
              <a:ext cx="348866" cy="192207"/>
            </a:xfrm>
            <a:custGeom>
              <a:avLst/>
              <a:gdLst>
                <a:gd name="T0" fmla="*/ 4273 w 4693"/>
                <a:gd name="T1" fmla="*/ 2155 h 2583"/>
                <a:gd name="T2" fmla="*/ 2993 w 4693"/>
                <a:gd name="T3" fmla="*/ 2154 h 2583"/>
                <a:gd name="T4" fmla="*/ 2993 w 4693"/>
                <a:gd name="T5" fmla="*/ 874 h 2583"/>
                <a:gd name="T6" fmla="*/ 4273 w 4693"/>
                <a:gd name="T7" fmla="*/ 875 h 2583"/>
                <a:gd name="T8" fmla="*/ 4273 w 4693"/>
                <a:gd name="T9" fmla="*/ 2155 h 2583"/>
                <a:gd name="T10" fmla="*/ 4691 w 4693"/>
                <a:gd name="T11" fmla="*/ 641 h 2583"/>
                <a:gd name="T12" fmla="*/ 4586 w 4693"/>
                <a:gd name="T13" fmla="*/ 472 h 2583"/>
                <a:gd name="T14" fmla="*/ 4400 w 4693"/>
                <a:gd name="T15" fmla="*/ 447 h 2583"/>
                <a:gd name="T16" fmla="*/ 2867 w 4693"/>
                <a:gd name="T17" fmla="*/ 448 h 2583"/>
                <a:gd name="T18" fmla="*/ 2691 w 4693"/>
                <a:gd name="T19" fmla="*/ 466 h 2583"/>
                <a:gd name="T20" fmla="*/ 2567 w 4693"/>
                <a:gd name="T21" fmla="*/ 657 h 2583"/>
                <a:gd name="T22" fmla="*/ 2566 w 4693"/>
                <a:gd name="T23" fmla="*/ 1514 h 2583"/>
                <a:gd name="T24" fmla="*/ 1283 w 4693"/>
                <a:gd name="T25" fmla="*/ 1514 h 2583"/>
                <a:gd name="T26" fmla="*/ 1074 w 4693"/>
                <a:gd name="T27" fmla="*/ 1308 h 2583"/>
                <a:gd name="T28" fmla="*/ 1073 w 4693"/>
                <a:gd name="T29" fmla="*/ 747 h 2583"/>
                <a:gd name="T30" fmla="*/ 1342 w 4693"/>
                <a:gd name="T31" fmla="*/ 1016 h 2583"/>
                <a:gd name="T32" fmla="*/ 1517 w 4693"/>
                <a:gd name="T33" fmla="*/ 1083 h 2583"/>
                <a:gd name="T34" fmla="*/ 1709 w 4693"/>
                <a:gd name="T35" fmla="*/ 858 h 2583"/>
                <a:gd name="T36" fmla="*/ 1641 w 4693"/>
                <a:gd name="T37" fmla="*/ 717 h 2583"/>
                <a:gd name="T38" fmla="*/ 1008 w 4693"/>
                <a:gd name="T39" fmla="*/ 84 h 2583"/>
                <a:gd name="T40" fmla="*/ 785 w 4693"/>
                <a:gd name="T41" fmla="*/ 28 h 2583"/>
                <a:gd name="T42" fmla="*/ 656 w 4693"/>
                <a:gd name="T43" fmla="*/ 131 h 2583"/>
                <a:gd name="T44" fmla="*/ 73 w 4693"/>
                <a:gd name="T45" fmla="*/ 714 h 2583"/>
                <a:gd name="T46" fmla="*/ 2 w 4693"/>
                <a:gd name="T47" fmla="*/ 875 h 2583"/>
                <a:gd name="T48" fmla="*/ 183 w 4693"/>
                <a:gd name="T49" fmla="*/ 1080 h 2583"/>
                <a:gd name="T50" fmla="*/ 354 w 4693"/>
                <a:gd name="T51" fmla="*/ 1029 h 2583"/>
                <a:gd name="T52" fmla="*/ 638 w 4693"/>
                <a:gd name="T53" fmla="*/ 747 h 2583"/>
                <a:gd name="T54" fmla="*/ 638 w 4693"/>
                <a:gd name="T55" fmla="*/ 1308 h 2583"/>
                <a:gd name="T56" fmla="*/ 756 w 4693"/>
                <a:gd name="T57" fmla="*/ 1668 h 2583"/>
                <a:gd name="T58" fmla="*/ 1267 w 4693"/>
                <a:gd name="T59" fmla="*/ 1941 h 2583"/>
                <a:gd name="T60" fmla="*/ 2558 w 4693"/>
                <a:gd name="T61" fmla="*/ 1942 h 2583"/>
                <a:gd name="T62" fmla="*/ 2559 w 4693"/>
                <a:gd name="T63" fmla="*/ 2375 h 2583"/>
                <a:gd name="T64" fmla="*/ 2766 w 4693"/>
                <a:gd name="T65" fmla="*/ 2580 h 2583"/>
                <a:gd name="T66" fmla="*/ 4467 w 4693"/>
                <a:gd name="T67" fmla="*/ 2581 h 2583"/>
                <a:gd name="T68" fmla="*/ 4645 w 4693"/>
                <a:gd name="T69" fmla="*/ 2502 h 2583"/>
                <a:gd name="T70" fmla="*/ 4692 w 4693"/>
                <a:gd name="T71" fmla="*/ 2341 h 2583"/>
                <a:gd name="T72" fmla="*/ 4691 w 4693"/>
                <a:gd name="T73" fmla="*/ 641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3" h="2583">
                  <a:moveTo>
                    <a:pt x="4273" y="2155"/>
                  </a:moveTo>
                  <a:cubicBezTo>
                    <a:pt x="3846" y="2154"/>
                    <a:pt x="3420" y="2155"/>
                    <a:pt x="2993" y="2154"/>
                  </a:cubicBezTo>
                  <a:cubicBezTo>
                    <a:pt x="2993" y="1727"/>
                    <a:pt x="2993" y="1301"/>
                    <a:pt x="2993" y="874"/>
                  </a:cubicBezTo>
                  <a:cubicBezTo>
                    <a:pt x="3420" y="875"/>
                    <a:pt x="3846" y="874"/>
                    <a:pt x="4273" y="875"/>
                  </a:cubicBezTo>
                  <a:cubicBezTo>
                    <a:pt x="4273" y="1302"/>
                    <a:pt x="4273" y="1728"/>
                    <a:pt x="4273" y="2155"/>
                  </a:cubicBezTo>
                  <a:close/>
                  <a:moveTo>
                    <a:pt x="4691" y="641"/>
                  </a:moveTo>
                  <a:cubicBezTo>
                    <a:pt x="4690" y="569"/>
                    <a:pt x="4649" y="504"/>
                    <a:pt x="4586" y="472"/>
                  </a:cubicBezTo>
                  <a:cubicBezTo>
                    <a:pt x="4527" y="440"/>
                    <a:pt x="4464" y="449"/>
                    <a:pt x="4400" y="447"/>
                  </a:cubicBezTo>
                  <a:cubicBezTo>
                    <a:pt x="3889" y="448"/>
                    <a:pt x="3378" y="448"/>
                    <a:pt x="2867" y="448"/>
                  </a:cubicBezTo>
                  <a:cubicBezTo>
                    <a:pt x="2808" y="449"/>
                    <a:pt x="2745" y="441"/>
                    <a:pt x="2691" y="466"/>
                  </a:cubicBezTo>
                  <a:cubicBezTo>
                    <a:pt x="2616" y="500"/>
                    <a:pt x="2566" y="575"/>
                    <a:pt x="2567" y="657"/>
                  </a:cubicBezTo>
                  <a:cubicBezTo>
                    <a:pt x="2566" y="943"/>
                    <a:pt x="2566" y="1229"/>
                    <a:pt x="2566" y="1514"/>
                  </a:cubicBezTo>
                  <a:cubicBezTo>
                    <a:pt x="2139" y="1514"/>
                    <a:pt x="1710" y="1515"/>
                    <a:pt x="1283" y="1514"/>
                  </a:cubicBezTo>
                  <a:cubicBezTo>
                    <a:pt x="1170" y="1515"/>
                    <a:pt x="1075" y="1421"/>
                    <a:pt x="1074" y="1308"/>
                  </a:cubicBezTo>
                  <a:cubicBezTo>
                    <a:pt x="1073" y="1121"/>
                    <a:pt x="1073" y="934"/>
                    <a:pt x="1073" y="747"/>
                  </a:cubicBezTo>
                  <a:cubicBezTo>
                    <a:pt x="1163" y="836"/>
                    <a:pt x="1252" y="926"/>
                    <a:pt x="1342" y="1016"/>
                  </a:cubicBezTo>
                  <a:cubicBezTo>
                    <a:pt x="1389" y="1063"/>
                    <a:pt x="1450" y="1089"/>
                    <a:pt x="1517" y="1083"/>
                  </a:cubicBezTo>
                  <a:cubicBezTo>
                    <a:pt x="1627" y="1074"/>
                    <a:pt x="1714" y="966"/>
                    <a:pt x="1709" y="858"/>
                  </a:cubicBezTo>
                  <a:cubicBezTo>
                    <a:pt x="1707" y="802"/>
                    <a:pt x="1681" y="755"/>
                    <a:pt x="1641" y="717"/>
                  </a:cubicBezTo>
                  <a:cubicBezTo>
                    <a:pt x="1430" y="506"/>
                    <a:pt x="1219" y="294"/>
                    <a:pt x="1008" y="84"/>
                  </a:cubicBezTo>
                  <a:cubicBezTo>
                    <a:pt x="950" y="25"/>
                    <a:pt x="864" y="0"/>
                    <a:pt x="785" y="28"/>
                  </a:cubicBezTo>
                  <a:cubicBezTo>
                    <a:pt x="733" y="45"/>
                    <a:pt x="695" y="93"/>
                    <a:pt x="656" y="131"/>
                  </a:cubicBezTo>
                  <a:cubicBezTo>
                    <a:pt x="462" y="325"/>
                    <a:pt x="267" y="520"/>
                    <a:pt x="73" y="714"/>
                  </a:cubicBezTo>
                  <a:cubicBezTo>
                    <a:pt x="29" y="757"/>
                    <a:pt x="1" y="812"/>
                    <a:pt x="2" y="875"/>
                  </a:cubicBezTo>
                  <a:cubicBezTo>
                    <a:pt x="0" y="976"/>
                    <a:pt x="86" y="1064"/>
                    <a:pt x="183" y="1080"/>
                  </a:cubicBezTo>
                  <a:cubicBezTo>
                    <a:pt x="245" y="1091"/>
                    <a:pt x="309" y="1074"/>
                    <a:pt x="354" y="1029"/>
                  </a:cubicBezTo>
                  <a:cubicBezTo>
                    <a:pt x="450" y="936"/>
                    <a:pt x="543" y="840"/>
                    <a:pt x="638" y="747"/>
                  </a:cubicBezTo>
                  <a:cubicBezTo>
                    <a:pt x="638" y="934"/>
                    <a:pt x="637" y="1121"/>
                    <a:pt x="638" y="1308"/>
                  </a:cubicBezTo>
                  <a:cubicBezTo>
                    <a:pt x="639" y="1438"/>
                    <a:pt x="681" y="1563"/>
                    <a:pt x="756" y="1668"/>
                  </a:cubicBezTo>
                  <a:cubicBezTo>
                    <a:pt x="872" y="1833"/>
                    <a:pt x="1065" y="1938"/>
                    <a:pt x="1267" y="1941"/>
                  </a:cubicBezTo>
                  <a:cubicBezTo>
                    <a:pt x="1697" y="1943"/>
                    <a:pt x="2127" y="1940"/>
                    <a:pt x="2558" y="1942"/>
                  </a:cubicBezTo>
                  <a:cubicBezTo>
                    <a:pt x="2559" y="2086"/>
                    <a:pt x="2557" y="2231"/>
                    <a:pt x="2559" y="2375"/>
                  </a:cubicBezTo>
                  <a:cubicBezTo>
                    <a:pt x="2560" y="2488"/>
                    <a:pt x="2653" y="2580"/>
                    <a:pt x="2766" y="2580"/>
                  </a:cubicBezTo>
                  <a:cubicBezTo>
                    <a:pt x="3332" y="2582"/>
                    <a:pt x="3900" y="2581"/>
                    <a:pt x="4467" y="2581"/>
                  </a:cubicBezTo>
                  <a:cubicBezTo>
                    <a:pt x="4536" y="2583"/>
                    <a:pt x="4601" y="2557"/>
                    <a:pt x="4645" y="2502"/>
                  </a:cubicBezTo>
                  <a:cubicBezTo>
                    <a:pt x="4683" y="2456"/>
                    <a:pt x="4693" y="2400"/>
                    <a:pt x="4692" y="2341"/>
                  </a:cubicBezTo>
                  <a:cubicBezTo>
                    <a:pt x="4691" y="1775"/>
                    <a:pt x="4692" y="1207"/>
                    <a:pt x="4691" y="64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TextBox 47">
              <a:extLst>
                <a:ext uri="{FF2B5EF4-FFF2-40B4-BE49-F238E27FC236}">
                  <a16:creationId xmlns:a16="http://schemas.microsoft.com/office/drawing/2014/main" id="{FE9C4464-40C6-553D-B439-20677470C615}"/>
                </a:ext>
              </a:extLst>
            </p:cNvPr>
            <p:cNvSpPr txBox="1"/>
            <p:nvPr/>
          </p:nvSpPr>
          <p:spPr bwMode="gray">
            <a:xfrm>
              <a:off x="-963677" y="552190"/>
              <a:ext cx="3443530" cy="677108"/>
            </a:xfrm>
            <a:prstGeom prst="rect">
              <a:avLst/>
            </a:prstGeom>
            <a:noFill/>
          </p:spPr>
          <p:txBody>
            <a:bodyPr wrap="square" lIns="0" tIns="0" rIns="0" bIns="0" rtlCol="0">
              <a:spAutoFit/>
            </a:bodyPr>
            <a:lstStyle/>
            <a:p>
              <a:r>
                <a:rPr lang="en-GB" sz="1100">
                  <a:solidFill>
                    <a:srgbClr val="000000"/>
                  </a:solidFill>
                </a:rPr>
                <a:t>If you make a formatting error with your layout you can simply reset the layout to its original state.</a:t>
              </a:r>
              <a:br>
                <a:rPr lang="en-GB" sz="1100">
                  <a:solidFill>
                    <a:srgbClr val="000000"/>
                  </a:solidFill>
                </a:rPr>
              </a:br>
              <a:r>
                <a:rPr lang="en-GB" sz="1100">
                  <a:solidFill>
                    <a:srgbClr val="000000"/>
                  </a:solidFill>
                </a:rPr>
                <a:t>&gt;Right click anywhere over a blank area of the slide</a:t>
              </a:r>
            </a:p>
            <a:p>
              <a:r>
                <a:rPr lang="en-GB" sz="1100">
                  <a:solidFill>
                    <a:srgbClr val="000000"/>
                  </a:solidFill>
                </a:rPr>
                <a:t>&gt;Reset slide</a:t>
              </a:r>
            </a:p>
          </p:txBody>
        </p:sp>
        <p:sp>
          <p:nvSpPr>
            <p:cNvPr id="49" name="Donut 24">
              <a:extLst>
                <a:ext uri="{FF2B5EF4-FFF2-40B4-BE49-F238E27FC236}">
                  <a16:creationId xmlns:a16="http://schemas.microsoft.com/office/drawing/2014/main" id="{5343CEDA-A356-F1AC-0608-342394E1BF74}"/>
                </a:ext>
              </a:extLst>
            </p:cNvPr>
            <p:cNvSpPr/>
            <p:nvPr userDrawn="1"/>
          </p:nvSpPr>
          <p:spPr bwMode="gray">
            <a:xfrm>
              <a:off x="-1712336" y="552190"/>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Freeform 107">
              <a:extLst>
                <a:ext uri="{FF2B5EF4-FFF2-40B4-BE49-F238E27FC236}">
                  <a16:creationId xmlns:a16="http://schemas.microsoft.com/office/drawing/2014/main" id="{097AFCAE-CB63-78B0-02FE-1CEE0311289C}"/>
                </a:ext>
              </a:extLst>
            </p:cNvPr>
            <p:cNvSpPr>
              <a:spLocks noEditPoints="1"/>
            </p:cNvSpPr>
            <p:nvPr userDrawn="1"/>
          </p:nvSpPr>
          <p:spPr bwMode="gray">
            <a:xfrm>
              <a:off x="-1723963" y="822220"/>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674819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55" r:id="rId3"/>
    <p:sldLayoutId id="2147483656" r:id="rId4"/>
    <p:sldLayoutId id="2147483660" r:id="rId5"/>
    <p:sldLayoutId id="2147483664" r:id="rId6"/>
    <p:sldLayoutId id="2147483665" r:id="rId7"/>
    <p:sldLayoutId id="2147483666" r:id="rId8"/>
    <p:sldLayoutId id="2147483667" r:id="rId9"/>
    <p:sldLayoutId id="2147483668" r:id="rId10"/>
    <p:sldLayoutId id="2147483669" r:id="rId11"/>
    <p:sldLayoutId id="2147483657" r:id="rId12"/>
    <p:sldLayoutId id="2147483658" r:id="rId13"/>
    <p:sldLayoutId id="2147483661" r:id="rId14"/>
    <p:sldLayoutId id="2147483663" r:id="rId15"/>
    <p:sldLayoutId id="2147483662" r:id="rId16"/>
    <p:sldLayoutId id="2147483659" r:id="rId17"/>
    <p:sldLayoutId id="2147483670" r:id="rId18"/>
    <p:sldLayoutId id="2147483671" r:id="rId19"/>
    <p:sldLayoutId id="2147483672" r:id="rId20"/>
    <p:sldLayoutId id="2147483674" r:id="rId21"/>
    <p:sldLayoutId id="2147483673" r:id="rId22"/>
    <p:sldLayoutId id="214748367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4" pos="7446"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3DF89-8E26-F933-DD0F-31E699AEDA88}"/>
              </a:ext>
            </a:extLst>
          </p:cNvPr>
          <p:cNvSpPr>
            <a:spLocks noGrp="1"/>
          </p:cNvSpPr>
          <p:nvPr>
            <p:ph type="title"/>
          </p:nvPr>
        </p:nvSpPr>
        <p:spPr bwMode="gray">
          <a:xfrm>
            <a:off x="371475" y="365126"/>
            <a:ext cx="11449050" cy="667262"/>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198316-762D-2E95-A396-B474A167AA94}"/>
              </a:ext>
            </a:extLst>
          </p:cNvPr>
          <p:cNvSpPr>
            <a:spLocks noGrp="1"/>
          </p:cNvSpPr>
          <p:nvPr>
            <p:ph type="body" idx="1"/>
          </p:nvPr>
        </p:nvSpPr>
        <p:spPr bwMode="gray">
          <a:xfrm>
            <a:off x="371475" y="1825625"/>
            <a:ext cx="1144905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3DD4A-9E2A-B093-26E1-8AD075956967}"/>
              </a:ext>
            </a:extLst>
          </p:cNvPr>
          <p:cNvSpPr>
            <a:spLocks noGrp="1"/>
          </p:cNvSpPr>
          <p:nvPr>
            <p:ph type="dt" sz="half" idx="2"/>
          </p:nvPr>
        </p:nvSpPr>
        <p:spPr bwMode="gray">
          <a:xfrm>
            <a:off x="371475" y="7126708"/>
            <a:ext cx="2743200" cy="365125"/>
          </a:xfrm>
          <a:prstGeom prst="rect">
            <a:avLst/>
          </a:prstGeom>
        </p:spPr>
        <p:txBody>
          <a:bodyPr vert="horz" lIns="0" tIns="0" rIns="0" bIns="0" rtlCol="0" anchor="t"/>
          <a:lstStyle>
            <a:lvl1pPr algn="l">
              <a:defRPr sz="1200" b="1">
                <a:ln>
                  <a:noFill/>
                </a:ln>
                <a:noFill/>
              </a:defRPr>
            </a:lvl1pPr>
          </a:lstStyle>
          <a:p>
            <a:fld id="{7C407040-A300-4509-9D9A-3905D4DE17A3}" type="datetime3">
              <a:rPr lang="en-GB" smtClean="0"/>
              <a:t>25 February, 2026</a:t>
            </a:fld>
            <a:endParaRPr lang="en-GB"/>
          </a:p>
        </p:txBody>
      </p:sp>
      <p:sp>
        <p:nvSpPr>
          <p:cNvPr id="5" name="Footer Placeholder 4">
            <a:extLst>
              <a:ext uri="{FF2B5EF4-FFF2-40B4-BE49-F238E27FC236}">
                <a16:creationId xmlns:a16="http://schemas.microsoft.com/office/drawing/2014/main" id="{C67265DF-4F8F-3E4D-FF80-67D3297EE257}"/>
              </a:ext>
            </a:extLst>
          </p:cNvPr>
          <p:cNvSpPr>
            <a:spLocks noGrp="1"/>
          </p:cNvSpPr>
          <p:nvPr>
            <p:ph type="ftr" sz="quarter" idx="3"/>
          </p:nvPr>
        </p:nvSpPr>
        <p:spPr bwMode="gray">
          <a:xfrm>
            <a:off x="3227438" y="6334228"/>
            <a:ext cx="4114800" cy="365125"/>
          </a:xfrm>
          <a:prstGeom prst="rect">
            <a:avLst/>
          </a:prstGeom>
        </p:spPr>
        <p:txBody>
          <a:bodyPr vert="horz" lIns="0" tIns="0" rIns="0" bIns="0" rtlCol="0" anchor="t"/>
          <a:lstStyle>
            <a:lvl1pPr algn="l">
              <a:defRPr sz="1200" b="1">
                <a:solidFill>
                  <a:schemeClr val="tx1"/>
                </a:solidFill>
              </a:defRPr>
            </a:lvl1pPr>
          </a:lstStyle>
          <a:p>
            <a:r>
              <a:rPr lang="en-GB"/>
              <a:t>Update this title via the Footer function</a:t>
            </a:r>
          </a:p>
        </p:txBody>
      </p:sp>
      <p:sp>
        <p:nvSpPr>
          <p:cNvPr id="6" name="Slide Number Placeholder 5">
            <a:extLst>
              <a:ext uri="{FF2B5EF4-FFF2-40B4-BE49-F238E27FC236}">
                <a16:creationId xmlns:a16="http://schemas.microsoft.com/office/drawing/2014/main" id="{40A06F29-F7D1-49E3-5933-9B2447183DEE}"/>
              </a:ext>
            </a:extLst>
          </p:cNvPr>
          <p:cNvSpPr>
            <a:spLocks noGrp="1"/>
          </p:cNvSpPr>
          <p:nvPr>
            <p:ph type="sldNum" sz="quarter" idx="4"/>
          </p:nvPr>
        </p:nvSpPr>
        <p:spPr bwMode="gray">
          <a:xfrm>
            <a:off x="9077325" y="6334228"/>
            <a:ext cx="2743200" cy="365125"/>
          </a:xfrm>
          <a:prstGeom prst="rect">
            <a:avLst/>
          </a:prstGeom>
        </p:spPr>
        <p:txBody>
          <a:bodyPr vert="horz" lIns="0" tIns="0" rIns="0" bIns="0" rtlCol="0" anchor="t"/>
          <a:lstStyle>
            <a:lvl1pPr algn="r">
              <a:defRPr sz="1200" b="1">
                <a:solidFill>
                  <a:schemeClr val="tx1"/>
                </a:solidFill>
              </a:defRPr>
            </a:lvl1pPr>
          </a:lstStyle>
          <a:p>
            <a:fld id="{460775BD-EF43-4D90-A15B-8C36B59F5F1C}" type="slidenum">
              <a:rPr lang="en-GB" smtClean="0"/>
              <a:pPr/>
              <a:t>‹#›</a:t>
            </a:fld>
            <a:endParaRPr lang="en-GB"/>
          </a:p>
        </p:txBody>
      </p:sp>
      <p:cxnSp>
        <p:nvCxnSpPr>
          <p:cNvPr id="10" name="Straight Connector 9">
            <a:extLst>
              <a:ext uri="{FF2B5EF4-FFF2-40B4-BE49-F238E27FC236}">
                <a16:creationId xmlns:a16="http://schemas.microsoft.com/office/drawing/2014/main" id="{E5F31247-CE2B-BCCF-E38E-557231EE124F}"/>
              </a:ext>
            </a:extLst>
          </p:cNvPr>
          <p:cNvCxnSpPr>
            <a:cxnSpLocks/>
          </p:cNvCxnSpPr>
          <p:nvPr userDrawn="1"/>
        </p:nvCxnSpPr>
        <p:spPr bwMode="gray">
          <a:xfrm>
            <a:off x="371475" y="6180375"/>
            <a:ext cx="11449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A2FCDCE-C3B9-530B-EAC4-2A4CE4F11F3F}"/>
              </a:ext>
            </a:extLst>
          </p:cNvPr>
          <p:cNvGrpSpPr/>
          <p:nvPr userDrawn="1"/>
        </p:nvGrpSpPr>
        <p:grpSpPr bwMode="gray">
          <a:xfrm>
            <a:off x="1010805" y="-775935"/>
            <a:ext cx="10170391" cy="694252"/>
            <a:chOff x="9285029" y="2626465"/>
            <a:chExt cx="10170391" cy="694252"/>
          </a:xfrm>
        </p:grpSpPr>
        <p:grpSp>
          <p:nvGrpSpPr>
            <p:cNvPr id="12" name="Group 11">
              <a:extLst>
                <a:ext uri="{FF2B5EF4-FFF2-40B4-BE49-F238E27FC236}">
                  <a16:creationId xmlns:a16="http://schemas.microsoft.com/office/drawing/2014/main" id="{EAEE1E65-A13A-03DA-CA12-FDDB06517307}"/>
                </a:ext>
              </a:extLst>
            </p:cNvPr>
            <p:cNvGrpSpPr/>
            <p:nvPr/>
          </p:nvGrpSpPr>
          <p:grpSpPr bwMode="gray">
            <a:xfrm>
              <a:off x="9285029" y="2626465"/>
              <a:ext cx="551687" cy="608260"/>
              <a:chOff x="9285029" y="2626465"/>
              <a:chExt cx="551687" cy="608260"/>
            </a:xfrm>
          </p:grpSpPr>
          <p:sp>
            <p:nvSpPr>
              <p:cNvPr id="14" name="Rectangle 13">
                <a:extLst>
                  <a:ext uri="{FF2B5EF4-FFF2-40B4-BE49-F238E27FC236}">
                    <a16:creationId xmlns:a16="http://schemas.microsoft.com/office/drawing/2014/main" id="{8F4E7701-2DF9-ABE0-7029-985F328CC69C}"/>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6F9E04D-06B4-CA90-B1B4-39EA7EB659B5}"/>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BCC4E59-E17C-873E-A4C9-A63947E964D6}"/>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4E195F-3425-D97D-0225-44B161781577}"/>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440930B-26C6-86EF-6EC4-C58831D605C9}"/>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65A29295-1539-040E-B0E1-C46A5D2BD0AA}"/>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16D921D-118D-A872-0CC8-1D1634F1D129}"/>
                  </a:ext>
                </a:extLst>
              </p:cNvPr>
              <p:cNvGrpSpPr/>
              <p:nvPr/>
            </p:nvGrpSpPr>
            <p:grpSpPr bwMode="gray">
              <a:xfrm>
                <a:off x="9509455" y="2825812"/>
                <a:ext cx="173433" cy="97567"/>
                <a:chOff x="9720476" y="1722658"/>
                <a:chExt cx="270899" cy="97567"/>
              </a:xfrm>
            </p:grpSpPr>
            <p:sp>
              <p:nvSpPr>
                <p:cNvPr id="24" name="Rectangle 23">
                  <a:extLst>
                    <a:ext uri="{FF2B5EF4-FFF2-40B4-BE49-F238E27FC236}">
                      <a16:creationId xmlns:a16="http://schemas.microsoft.com/office/drawing/2014/main" id="{057D0F2B-D93A-A4E6-F2D2-F4A16B3E14C8}"/>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18DB4A47-36BB-CE88-EEA1-F514F48B4118}"/>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845992-6ED9-55D6-4933-3195E2D4994B}"/>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18DD30-4A39-0F56-EF79-526C3BD9F3B8}"/>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B17D321-9C0D-1082-9C7E-35FD64A05B24}"/>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54E2A7-FCAA-5852-958A-967E619D43FD}"/>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DF7E16DF-46ED-9788-372B-645B24191880}"/>
                  </a:ext>
                </a:extLst>
              </p:cNvPr>
              <p:cNvCxnSpPr>
                <a:cxnSpLocks/>
              </p:cNvCxnSpPr>
              <p:nvPr/>
            </p:nvCxnSpPr>
            <p:spPr bwMode="gray">
              <a:xfrm flipH="1">
                <a:off x="9463347" y="2958949"/>
                <a:ext cx="2765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onut 24">
                <a:extLst>
                  <a:ext uri="{FF2B5EF4-FFF2-40B4-BE49-F238E27FC236}">
                    <a16:creationId xmlns:a16="http://schemas.microsoft.com/office/drawing/2014/main" id="{F05BD7F8-AE5B-37E1-196A-FE245C1E8997}"/>
                  </a:ext>
                </a:extLst>
              </p:cNvPr>
              <p:cNvSpPr/>
              <p:nvPr/>
            </p:nvSpPr>
            <p:spPr bwMode="gray">
              <a:xfrm>
                <a:off x="9296656" y="262646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Freeform 5">
                <a:extLst>
                  <a:ext uri="{FF2B5EF4-FFF2-40B4-BE49-F238E27FC236}">
                    <a16:creationId xmlns:a16="http://schemas.microsoft.com/office/drawing/2014/main" id="{242827AC-FB5F-6E0D-A928-CAC0019A6596}"/>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3" name="TextBox 12">
              <a:extLst>
                <a:ext uri="{FF2B5EF4-FFF2-40B4-BE49-F238E27FC236}">
                  <a16:creationId xmlns:a16="http://schemas.microsoft.com/office/drawing/2014/main" id="{90BC0921-3E1A-6DC2-95FC-092004D8FF40}"/>
                </a:ext>
              </a:extLst>
            </p:cNvPr>
            <p:cNvSpPr txBox="1"/>
            <p:nvPr/>
          </p:nvSpPr>
          <p:spPr bwMode="gray">
            <a:xfrm>
              <a:off x="10050964" y="2812886"/>
              <a:ext cx="9404456" cy="507831"/>
            </a:xfrm>
            <a:prstGeom prst="rect">
              <a:avLst/>
            </a:prstGeom>
            <a:noFill/>
          </p:spPr>
          <p:txBody>
            <a:bodyPr wrap="square" lIns="0" tIns="0" rIns="0" bIns="0" rtlCol="0">
              <a:spAutoFit/>
            </a:bodyPr>
            <a:lstStyle/>
            <a:p>
              <a:r>
                <a:rPr lang="en-GB" sz="1100">
                  <a:solidFill>
                    <a:srgbClr val="000000"/>
                  </a:solidFill>
                </a:rPr>
                <a:t>A number of pre-designed layouts have been created for this presentation. To choose the right layout go to</a:t>
              </a:r>
            </a:p>
            <a:p>
              <a:r>
                <a:rPr lang="en-GB" sz="1100">
                  <a:solidFill>
                    <a:srgbClr val="000000"/>
                  </a:solidFill>
                </a:rPr>
                <a:t>&gt;View   &gt;Normal   &gt;Right Click over the thumbnail of the slide on the left of the screen   &gt;Layout   (Choose the most appropriate layout for your slide content).</a:t>
              </a:r>
            </a:p>
            <a:p>
              <a:endParaRPr lang="en-GB" sz="1100">
                <a:solidFill>
                  <a:srgbClr val="000000"/>
                </a:solidFill>
              </a:endParaRPr>
            </a:p>
          </p:txBody>
        </p:sp>
      </p:grpSp>
      <p:grpSp>
        <p:nvGrpSpPr>
          <p:cNvPr id="40" name="Group 39">
            <a:extLst>
              <a:ext uri="{FF2B5EF4-FFF2-40B4-BE49-F238E27FC236}">
                <a16:creationId xmlns:a16="http://schemas.microsoft.com/office/drawing/2014/main" id="{C746AC81-29E1-D61F-F31E-5C57E22FBF82}"/>
              </a:ext>
            </a:extLst>
          </p:cNvPr>
          <p:cNvGrpSpPr/>
          <p:nvPr userDrawn="1"/>
        </p:nvGrpSpPr>
        <p:grpSpPr bwMode="gray">
          <a:xfrm>
            <a:off x="12392174" y="0"/>
            <a:ext cx="2059550" cy="4592887"/>
            <a:chOff x="12392174" y="0"/>
            <a:chExt cx="2059550" cy="4592887"/>
          </a:xfrm>
        </p:grpSpPr>
        <p:pic>
          <p:nvPicPr>
            <p:cNvPr id="39" name="Picture 38">
              <a:extLst>
                <a:ext uri="{FF2B5EF4-FFF2-40B4-BE49-F238E27FC236}">
                  <a16:creationId xmlns:a16="http://schemas.microsoft.com/office/drawing/2014/main" id="{8DE41D8D-5A88-0764-A42A-F963A3FA33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2473967" y="152832"/>
              <a:ext cx="398673" cy="234396"/>
            </a:xfrm>
            <a:prstGeom prst="rect">
              <a:avLst/>
            </a:prstGeom>
          </p:spPr>
        </p:pic>
        <p:grpSp>
          <p:nvGrpSpPr>
            <p:cNvPr id="30" name="Group 29">
              <a:extLst>
                <a:ext uri="{FF2B5EF4-FFF2-40B4-BE49-F238E27FC236}">
                  <a16:creationId xmlns:a16="http://schemas.microsoft.com/office/drawing/2014/main" id="{0DC99B89-556B-667D-7D64-BC1AB1A39157}"/>
                </a:ext>
              </a:extLst>
            </p:cNvPr>
            <p:cNvGrpSpPr/>
            <p:nvPr userDrawn="1"/>
          </p:nvGrpSpPr>
          <p:grpSpPr bwMode="gray">
            <a:xfrm>
              <a:off x="12392174" y="0"/>
              <a:ext cx="2059550" cy="4592887"/>
              <a:chOff x="4421269" y="144673"/>
              <a:chExt cx="2059550" cy="4592887"/>
            </a:xfrm>
          </p:grpSpPr>
          <p:grpSp>
            <p:nvGrpSpPr>
              <p:cNvPr id="31" name="Group 30">
                <a:extLst>
                  <a:ext uri="{FF2B5EF4-FFF2-40B4-BE49-F238E27FC236}">
                    <a16:creationId xmlns:a16="http://schemas.microsoft.com/office/drawing/2014/main" id="{CD66D6F0-4FB4-1104-464E-2E6FB47B9307}"/>
                  </a:ext>
                </a:extLst>
              </p:cNvPr>
              <p:cNvGrpSpPr/>
              <p:nvPr/>
            </p:nvGrpSpPr>
            <p:grpSpPr bwMode="gray">
              <a:xfrm>
                <a:off x="4421269" y="144673"/>
                <a:ext cx="2059550" cy="4592887"/>
                <a:chOff x="4421269" y="144673"/>
                <a:chExt cx="2059550" cy="4592887"/>
              </a:xfrm>
            </p:grpSpPr>
            <p:sp>
              <p:nvSpPr>
                <p:cNvPr id="33" name="TextBox 32">
                  <a:extLst>
                    <a:ext uri="{FF2B5EF4-FFF2-40B4-BE49-F238E27FC236}">
                      <a16:creationId xmlns:a16="http://schemas.microsoft.com/office/drawing/2014/main" id="{0B5C9107-EDF4-4D8F-5FAF-E7DE496051C4}"/>
                    </a:ext>
                  </a:extLst>
                </p:cNvPr>
                <p:cNvSpPr txBox="1"/>
                <p:nvPr/>
              </p:nvSpPr>
              <p:spPr bwMode="gray">
                <a:xfrm>
                  <a:off x="4421269" y="844186"/>
                  <a:ext cx="2059550" cy="3893374"/>
                </a:xfrm>
                <a:prstGeom prst="rect">
                  <a:avLst/>
                </a:prstGeom>
                <a:noFill/>
              </p:spPr>
              <p:txBody>
                <a:bodyPr wrap="square" lIns="0" tIns="0" rIns="0" bIns="0" rtlCol="0">
                  <a:spAutoFit/>
                </a:bodyPr>
                <a:lstStyle/>
                <a:p>
                  <a:r>
                    <a:rPr lang="en-GB" sz="1100">
                      <a:solidFill>
                        <a:srgbClr val="000000"/>
                      </a:solidFill>
                    </a:rPr>
                    <a:t>As this presentation uses National Theatre’s own ‘special’ font (Helvetica Now NT) the presentation should always</a:t>
                  </a:r>
                  <a:r>
                    <a:rPr lang="en-GB" sz="1100" baseline="0">
                      <a:solidFill>
                        <a:srgbClr val="000000"/>
                      </a:solidFill>
                    </a:rPr>
                    <a:t> be saved as a PDF before </a:t>
                  </a:r>
                  <a:br>
                    <a:rPr lang="en-GB" sz="1100" baseline="0">
                      <a:solidFill>
                        <a:srgbClr val="000000"/>
                      </a:solidFill>
                    </a:rPr>
                  </a:br>
                  <a:r>
                    <a:rPr lang="en-GB" sz="1100" baseline="0">
                      <a:solidFill>
                        <a:srgbClr val="000000"/>
                      </a:solidFill>
                    </a:rPr>
                    <a:t>circulating externally.</a:t>
                  </a:r>
                </a:p>
                <a:p>
                  <a:endParaRPr lang="en-GB" sz="1100" baseline="0">
                    <a:solidFill>
                      <a:srgbClr val="000000"/>
                    </a:solidFill>
                  </a:endParaRPr>
                </a:p>
                <a:p>
                  <a:r>
                    <a:rPr lang="en-GB" sz="1100" baseline="0">
                      <a:solidFill>
                        <a:srgbClr val="000000"/>
                      </a:solidFill>
                    </a:rPr>
                    <a:t>To save as a PDF…</a:t>
                  </a:r>
                </a:p>
                <a:p>
                  <a:r>
                    <a:rPr lang="en-GB" sz="1100" baseline="0">
                      <a:solidFill>
                        <a:srgbClr val="000000"/>
                      </a:solidFill>
                    </a:rPr>
                    <a:t>&gt;File</a:t>
                  </a:r>
                </a:p>
                <a:p>
                  <a:r>
                    <a:rPr lang="en-GB" sz="1100" baseline="0">
                      <a:solidFill>
                        <a:srgbClr val="000000"/>
                      </a:solidFill>
                    </a:rPr>
                    <a:t>&gt;Save As</a:t>
                  </a:r>
                </a:p>
                <a:p>
                  <a:r>
                    <a:rPr lang="en-GB" sz="1100" baseline="0">
                      <a:solidFill>
                        <a:srgbClr val="000000"/>
                      </a:solidFill>
                    </a:rPr>
                    <a:t>&gt;PDF or XPS</a:t>
                  </a:r>
                </a:p>
                <a:p>
                  <a:r>
                    <a:rPr lang="en-GB" sz="1100" baseline="0">
                      <a:solidFill>
                        <a:srgbClr val="000000"/>
                      </a:solidFill>
                    </a:rPr>
                    <a:t>(Save as PDF)</a:t>
                  </a:r>
                </a:p>
                <a:p>
                  <a:endParaRPr lang="en-GB" sz="1100" baseline="0">
                    <a:solidFill>
                      <a:srgbClr val="000000"/>
                    </a:solidFill>
                  </a:endParaRPr>
                </a:p>
                <a:p>
                  <a:endParaRPr lang="en-GB" sz="1100" baseline="0">
                    <a:solidFill>
                      <a:srgbClr val="000000"/>
                    </a:solidFill>
                  </a:endParaRPr>
                </a:p>
                <a:p>
                  <a:r>
                    <a:rPr lang="en-GB" sz="1100" baseline="0">
                      <a:solidFill>
                        <a:srgbClr val="000000"/>
                      </a:solidFill>
                    </a:rPr>
                    <a:t>Failure to do this will result in PowerPoint replacing the font and the presentation will not display correctly.</a:t>
                  </a:r>
                </a:p>
                <a:p>
                  <a:endParaRPr lang="en-GB" sz="1100" baseline="0">
                    <a:solidFill>
                      <a:srgbClr val="000000"/>
                    </a:solidFill>
                  </a:endParaRPr>
                </a:p>
                <a:p>
                  <a:r>
                    <a:rPr lang="en-GB" sz="1100" baseline="0">
                      <a:solidFill>
                        <a:srgbClr val="000000"/>
                      </a:solidFill>
                    </a:rPr>
                    <a:t>Note: If saving the file as a PDF please note any videos you have inserted will not work.</a:t>
                  </a:r>
                  <a:endParaRPr lang="en-GB" sz="1100">
                    <a:solidFill>
                      <a:srgbClr val="000000"/>
                    </a:solidFill>
                  </a:endParaRPr>
                </a:p>
                <a:p>
                  <a:endParaRPr lang="en-GB" sz="1100">
                    <a:solidFill>
                      <a:srgbClr val="000000"/>
                    </a:solidFill>
                  </a:endParaRPr>
                </a:p>
              </p:txBody>
            </p:sp>
            <p:grpSp>
              <p:nvGrpSpPr>
                <p:cNvPr id="35" name="Group 34">
                  <a:extLst>
                    <a:ext uri="{FF2B5EF4-FFF2-40B4-BE49-F238E27FC236}">
                      <a16:creationId xmlns:a16="http://schemas.microsoft.com/office/drawing/2014/main" id="{8201B1AA-3A9C-D89E-045B-02F7122A1210}"/>
                    </a:ext>
                  </a:extLst>
                </p:cNvPr>
                <p:cNvGrpSpPr/>
                <p:nvPr/>
              </p:nvGrpSpPr>
              <p:grpSpPr bwMode="gray">
                <a:xfrm>
                  <a:off x="4421269" y="144673"/>
                  <a:ext cx="551687" cy="608260"/>
                  <a:chOff x="2300506" y="500723"/>
                  <a:chExt cx="551687" cy="608260"/>
                </a:xfrm>
              </p:grpSpPr>
              <p:sp>
                <p:nvSpPr>
                  <p:cNvPr id="36" name="Donut 24">
                    <a:extLst>
                      <a:ext uri="{FF2B5EF4-FFF2-40B4-BE49-F238E27FC236}">
                        <a16:creationId xmlns:a16="http://schemas.microsoft.com/office/drawing/2014/main" id="{F03CE270-DC96-F246-E35F-F4D6D2E16040}"/>
                      </a:ext>
                    </a:extLst>
                  </p:cNvPr>
                  <p:cNvSpPr/>
                  <p:nvPr/>
                </p:nvSpPr>
                <p:spPr bwMode="gray">
                  <a:xfrm>
                    <a:off x="2312133" y="500723"/>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Freeform 5">
                    <a:extLst>
                      <a:ext uri="{FF2B5EF4-FFF2-40B4-BE49-F238E27FC236}">
                        <a16:creationId xmlns:a16="http://schemas.microsoft.com/office/drawing/2014/main" id="{6710DCC7-C277-75BB-39F7-2E6FA0B94E20}"/>
                      </a:ext>
                    </a:extLst>
                  </p:cNvPr>
                  <p:cNvSpPr>
                    <a:spLocks noEditPoints="1"/>
                  </p:cNvSpPr>
                  <p:nvPr/>
                </p:nvSpPr>
                <p:spPr bwMode="gray">
                  <a:xfrm>
                    <a:off x="2300506" y="770753"/>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32" name="Freeform 18">
                <a:extLst>
                  <a:ext uri="{FF2B5EF4-FFF2-40B4-BE49-F238E27FC236}">
                    <a16:creationId xmlns:a16="http://schemas.microsoft.com/office/drawing/2014/main" id="{49F08480-3A14-825A-6C99-43A51259F713}"/>
                  </a:ext>
                </a:extLst>
              </p:cNvPr>
              <p:cNvSpPr>
                <a:spLocks noEditPoints="1"/>
              </p:cNvSpPr>
              <p:nvPr/>
            </p:nvSpPr>
            <p:spPr bwMode="gray">
              <a:xfrm>
                <a:off x="4434926" y="2931863"/>
                <a:ext cx="260105" cy="229954"/>
              </a:xfrm>
              <a:custGeom>
                <a:avLst/>
                <a:gdLst>
                  <a:gd name="T0" fmla="*/ 3252 w 3310"/>
                  <a:gd name="T1" fmla="*/ 2443 h 2926"/>
                  <a:gd name="T2" fmla="*/ 1934 w 3310"/>
                  <a:gd name="T3" fmla="*/ 161 h 2926"/>
                  <a:gd name="T4" fmla="*/ 1655 w 3310"/>
                  <a:gd name="T5" fmla="*/ 0 h 2926"/>
                  <a:gd name="T6" fmla="*/ 1376 w 3310"/>
                  <a:gd name="T7" fmla="*/ 161 h 2926"/>
                  <a:gd name="T8" fmla="*/ 59 w 3310"/>
                  <a:gd name="T9" fmla="*/ 2443 h 2926"/>
                  <a:gd name="T10" fmla="*/ 59 w 3310"/>
                  <a:gd name="T11" fmla="*/ 2765 h 2926"/>
                  <a:gd name="T12" fmla="*/ 338 w 3310"/>
                  <a:gd name="T13" fmla="*/ 2926 h 2926"/>
                  <a:gd name="T14" fmla="*/ 2973 w 3310"/>
                  <a:gd name="T15" fmla="*/ 2926 h 2926"/>
                  <a:gd name="T16" fmla="*/ 3252 w 3310"/>
                  <a:gd name="T17" fmla="*/ 2765 h 2926"/>
                  <a:gd name="T18" fmla="*/ 3252 w 3310"/>
                  <a:gd name="T19" fmla="*/ 2443 h 2926"/>
                  <a:gd name="T20" fmla="*/ 1655 w 3310"/>
                  <a:gd name="T21" fmla="*/ 2555 h 2926"/>
                  <a:gd name="T22" fmla="*/ 1445 w 3310"/>
                  <a:gd name="T23" fmla="*/ 2345 h 2926"/>
                  <a:gd name="T24" fmla="*/ 1655 w 3310"/>
                  <a:gd name="T25" fmla="*/ 2136 h 2926"/>
                  <a:gd name="T26" fmla="*/ 1865 w 3310"/>
                  <a:gd name="T27" fmla="*/ 2345 h 2926"/>
                  <a:gd name="T28" fmla="*/ 1655 w 3310"/>
                  <a:gd name="T29" fmla="*/ 2555 h 2926"/>
                  <a:gd name="T30" fmla="*/ 1866 w 3310"/>
                  <a:gd name="T31" fmla="*/ 1659 h 2926"/>
                  <a:gd name="T32" fmla="*/ 1655 w 3310"/>
                  <a:gd name="T33" fmla="*/ 1870 h 2926"/>
                  <a:gd name="T34" fmla="*/ 1444 w 3310"/>
                  <a:gd name="T35" fmla="*/ 1659 h 2926"/>
                  <a:gd name="T36" fmla="*/ 1444 w 3310"/>
                  <a:gd name="T37" fmla="*/ 690 h 2926"/>
                  <a:gd name="T38" fmla="*/ 1544 w 3310"/>
                  <a:gd name="T39" fmla="*/ 590 h 2926"/>
                  <a:gd name="T40" fmla="*/ 1766 w 3310"/>
                  <a:gd name="T41" fmla="*/ 590 h 2926"/>
                  <a:gd name="T42" fmla="*/ 1866 w 3310"/>
                  <a:gd name="T43" fmla="*/ 690 h 2926"/>
                  <a:gd name="T44" fmla="*/ 1866 w 3310"/>
                  <a:gd name="T45" fmla="*/ 1659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10" h="2926">
                    <a:moveTo>
                      <a:pt x="3252" y="2443"/>
                    </a:moveTo>
                    <a:lnTo>
                      <a:pt x="1934" y="161"/>
                    </a:lnTo>
                    <a:cubicBezTo>
                      <a:pt x="1876" y="60"/>
                      <a:pt x="1772" y="0"/>
                      <a:pt x="1655" y="0"/>
                    </a:cubicBezTo>
                    <a:cubicBezTo>
                      <a:pt x="1539" y="0"/>
                      <a:pt x="1434" y="60"/>
                      <a:pt x="1376" y="161"/>
                    </a:cubicBezTo>
                    <a:lnTo>
                      <a:pt x="59" y="2443"/>
                    </a:lnTo>
                    <a:cubicBezTo>
                      <a:pt x="0" y="2544"/>
                      <a:pt x="0" y="2664"/>
                      <a:pt x="59" y="2765"/>
                    </a:cubicBezTo>
                    <a:cubicBezTo>
                      <a:pt x="117" y="2866"/>
                      <a:pt x="221" y="2926"/>
                      <a:pt x="338" y="2926"/>
                    </a:cubicBezTo>
                    <a:lnTo>
                      <a:pt x="2973" y="2926"/>
                    </a:lnTo>
                    <a:cubicBezTo>
                      <a:pt x="3089" y="2926"/>
                      <a:pt x="3193" y="2866"/>
                      <a:pt x="3252" y="2765"/>
                    </a:cubicBezTo>
                    <a:cubicBezTo>
                      <a:pt x="3310" y="2664"/>
                      <a:pt x="3310" y="2544"/>
                      <a:pt x="3252" y="2443"/>
                    </a:cubicBezTo>
                    <a:close/>
                    <a:moveTo>
                      <a:pt x="1655" y="2555"/>
                    </a:moveTo>
                    <a:cubicBezTo>
                      <a:pt x="1540" y="2555"/>
                      <a:pt x="1445" y="2461"/>
                      <a:pt x="1445" y="2345"/>
                    </a:cubicBezTo>
                    <a:cubicBezTo>
                      <a:pt x="1445" y="2230"/>
                      <a:pt x="1540" y="2136"/>
                      <a:pt x="1655" y="2136"/>
                    </a:cubicBezTo>
                    <a:cubicBezTo>
                      <a:pt x="1771" y="2136"/>
                      <a:pt x="1865" y="2230"/>
                      <a:pt x="1865" y="2345"/>
                    </a:cubicBezTo>
                    <a:cubicBezTo>
                      <a:pt x="1865" y="2461"/>
                      <a:pt x="1771" y="2555"/>
                      <a:pt x="1655" y="2555"/>
                    </a:cubicBezTo>
                    <a:close/>
                    <a:moveTo>
                      <a:pt x="1866" y="1659"/>
                    </a:moveTo>
                    <a:cubicBezTo>
                      <a:pt x="1866" y="1775"/>
                      <a:pt x="1772" y="1870"/>
                      <a:pt x="1655" y="1870"/>
                    </a:cubicBezTo>
                    <a:cubicBezTo>
                      <a:pt x="1539" y="1870"/>
                      <a:pt x="1444" y="1775"/>
                      <a:pt x="1444" y="1659"/>
                    </a:cubicBezTo>
                    <a:lnTo>
                      <a:pt x="1444" y="690"/>
                    </a:lnTo>
                    <a:cubicBezTo>
                      <a:pt x="1444" y="635"/>
                      <a:pt x="1489" y="590"/>
                      <a:pt x="1544" y="590"/>
                    </a:cubicBezTo>
                    <a:lnTo>
                      <a:pt x="1766" y="590"/>
                    </a:lnTo>
                    <a:cubicBezTo>
                      <a:pt x="1822" y="590"/>
                      <a:pt x="1866" y="635"/>
                      <a:pt x="1866" y="690"/>
                    </a:cubicBezTo>
                    <a:lnTo>
                      <a:pt x="1866" y="16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grpSp>
        <p:nvGrpSpPr>
          <p:cNvPr id="41" name="Group 40">
            <a:extLst>
              <a:ext uri="{FF2B5EF4-FFF2-40B4-BE49-F238E27FC236}">
                <a16:creationId xmlns:a16="http://schemas.microsoft.com/office/drawing/2014/main" id="{3A07D578-66A9-D59B-337F-FEB5D795C9E8}"/>
              </a:ext>
            </a:extLst>
          </p:cNvPr>
          <p:cNvGrpSpPr/>
          <p:nvPr userDrawn="1"/>
        </p:nvGrpSpPr>
        <p:grpSpPr bwMode="gray">
          <a:xfrm>
            <a:off x="-1568326" y="9906"/>
            <a:ext cx="1368152" cy="2552794"/>
            <a:chOff x="287524" y="3864469"/>
            <a:chExt cx="1368152" cy="2552794"/>
          </a:xfrm>
        </p:grpSpPr>
        <p:sp>
          <p:nvSpPr>
            <p:cNvPr id="42" name="Freeform 26">
              <a:extLst>
                <a:ext uri="{FF2B5EF4-FFF2-40B4-BE49-F238E27FC236}">
                  <a16:creationId xmlns:a16="http://schemas.microsoft.com/office/drawing/2014/main" id="{D82C230C-741A-F426-8208-BC7BC5CCD18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TextBox 42">
              <a:extLst>
                <a:ext uri="{FF2B5EF4-FFF2-40B4-BE49-F238E27FC236}">
                  <a16:creationId xmlns:a16="http://schemas.microsoft.com/office/drawing/2014/main" id="{285E8405-3DFF-08C5-7CAB-1DA874E70F9B}"/>
                </a:ext>
              </a:extLst>
            </p:cNvPr>
            <p:cNvSpPr txBox="1"/>
            <p:nvPr/>
          </p:nvSpPr>
          <p:spPr bwMode="gray">
            <a:xfrm>
              <a:off x="287524" y="4555215"/>
              <a:ext cx="1368152" cy="1862048"/>
            </a:xfrm>
            <a:prstGeom prst="rect">
              <a:avLst/>
            </a:prstGeom>
            <a:noFill/>
          </p:spPr>
          <p:txBody>
            <a:bodyPr wrap="square" lIns="0" tIns="0" rIns="0" bIns="0" rtlCol="0">
              <a:spAutoFit/>
            </a:bodyPr>
            <a:lstStyle/>
            <a:p>
              <a:r>
                <a:rPr lang="en-GB" sz="1100">
                  <a:solidFill>
                    <a:srgbClr val="000000"/>
                  </a:solidFill>
                </a:rPr>
                <a:t>National Theatre colours have been set throughout this template. The correct colours can be found on the top line of ‘Theme colours’ (for example when selecting font colours, Shape Fill or Shape Outline).</a:t>
              </a:r>
            </a:p>
          </p:txBody>
        </p:sp>
        <p:sp>
          <p:nvSpPr>
            <p:cNvPr id="44" name="Donut 24">
              <a:extLst>
                <a:ext uri="{FF2B5EF4-FFF2-40B4-BE49-F238E27FC236}">
                  <a16:creationId xmlns:a16="http://schemas.microsoft.com/office/drawing/2014/main" id="{1D69665C-A6E7-0EB7-6F84-F5CB16C12240}"/>
                </a:ext>
              </a:extLst>
            </p:cNvPr>
            <p:cNvSpPr/>
            <p:nvPr userDrawn="1"/>
          </p:nvSpPr>
          <p:spPr bwMode="gray">
            <a:xfrm>
              <a:off x="323528" y="3864469"/>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Freeform 5">
              <a:extLst>
                <a:ext uri="{FF2B5EF4-FFF2-40B4-BE49-F238E27FC236}">
                  <a16:creationId xmlns:a16="http://schemas.microsoft.com/office/drawing/2014/main" id="{0A00A48C-1924-5A73-BDAD-5D06F6D386D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6" name="Group 45">
            <a:extLst>
              <a:ext uri="{FF2B5EF4-FFF2-40B4-BE49-F238E27FC236}">
                <a16:creationId xmlns:a16="http://schemas.microsoft.com/office/drawing/2014/main" id="{ECF1D79D-D646-7ED7-8476-FDE7331E3C57}"/>
              </a:ext>
            </a:extLst>
          </p:cNvPr>
          <p:cNvGrpSpPr/>
          <p:nvPr userDrawn="1"/>
        </p:nvGrpSpPr>
        <p:grpSpPr>
          <a:xfrm>
            <a:off x="3994092" y="7048331"/>
            <a:ext cx="4203816" cy="677108"/>
            <a:chOff x="-1723963" y="552190"/>
            <a:chExt cx="4203816" cy="677108"/>
          </a:xfrm>
        </p:grpSpPr>
        <p:sp>
          <p:nvSpPr>
            <p:cNvPr id="47" name="Freeform 8">
              <a:extLst>
                <a:ext uri="{FF2B5EF4-FFF2-40B4-BE49-F238E27FC236}">
                  <a16:creationId xmlns:a16="http://schemas.microsoft.com/office/drawing/2014/main" id="{9035896A-D442-503E-1CC6-4B53BDAEC835}"/>
                </a:ext>
              </a:extLst>
            </p:cNvPr>
            <p:cNvSpPr>
              <a:spLocks noEditPoints="1"/>
            </p:cNvSpPr>
            <p:nvPr/>
          </p:nvSpPr>
          <p:spPr bwMode="auto">
            <a:xfrm>
              <a:off x="-1637601" y="726116"/>
              <a:ext cx="348866" cy="192207"/>
            </a:xfrm>
            <a:custGeom>
              <a:avLst/>
              <a:gdLst>
                <a:gd name="T0" fmla="*/ 4273 w 4693"/>
                <a:gd name="T1" fmla="*/ 2155 h 2583"/>
                <a:gd name="T2" fmla="*/ 2993 w 4693"/>
                <a:gd name="T3" fmla="*/ 2154 h 2583"/>
                <a:gd name="T4" fmla="*/ 2993 w 4693"/>
                <a:gd name="T5" fmla="*/ 874 h 2583"/>
                <a:gd name="T6" fmla="*/ 4273 w 4693"/>
                <a:gd name="T7" fmla="*/ 875 h 2583"/>
                <a:gd name="T8" fmla="*/ 4273 w 4693"/>
                <a:gd name="T9" fmla="*/ 2155 h 2583"/>
                <a:gd name="T10" fmla="*/ 4691 w 4693"/>
                <a:gd name="T11" fmla="*/ 641 h 2583"/>
                <a:gd name="T12" fmla="*/ 4586 w 4693"/>
                <a:gd name="T13" fmla="*/ 472 h 2583"/>
                <a:gd name="T14" fmla="*/ 4400 w 4693"/>
                <a:gd name="T15" fmla="*/ 447 h 2583"/>
                <a:gd name="T16" fmla="*/ 2867 w 4693"/>
                <a:gd name="T17" fmla="*/ 448 h 2583"/>
                <a:gd name="T18" fmla="*/ 2691 w 4693"/>
                <a:gd name="T19" fmla="*/ 466 h 2583"/>
                <a:gd name="T20" fmla="*/ 2567 w 4693"/>
                <a:gd name="T21" fmla="*/ 657 h 2583"/>
                <a:gd name="T22" fmla="*/ 2566 w 4693"/>
                <a:gd name="T23" fmla="*/ 1514 h 2583"/>
                <a:gd name="T24" fmla="*/ 1283 w 4693"/>
                <a:gd name="T25" fmla="*/ 1514 h 2583"/>
                <a:gd name="T26" fmla="*/ 1074 w 4693"/>
                <a:gd name="T27" fmla="*/ 1308 h 2583"/>
                <a:gd name="T28" fmla="*/ 1073 w 4693"/>
                <a:gd name="T29" fmla="*/ 747 h 2583"/>
                <a:gd name="T30" fmla="*/ 1342 w 4693"/>
                <a:gd name="T31" fmla="*/ 1016 h 2583"/>
                <a:gd name="T32" fmla="*/ 1517 w 4693"/>
                <a:gd name="T33" fmla="*/ 1083 h 2583"/>
                <a:gd name="T34" fmla="*/ 1709 w 4693"/>
                <a:gd name="T35" fmla="*/ 858 h 2583"/>
                <a:gd name="T36" fmla="*/ 1641 w 4693"/>
                <a:gd name="T37" fmla="*/ 717 h 2583"/>
                <a:gd name="T38" fmla="*/ 1008 w 4693"/>
                <a:gd name="T39" fmla="*/ 84 h 2583"/>
                <a:gd name="T40" fmla="*/ 785 w 4693"/>
                <a:gd name="T41" fmla="*/ 28 h 2583"/>
                <a:gd name="T42" fmla="*/ 656 w 4693"/>
                <a:gd name="T43" fmla="*/ 131 h 2583"/>
                <a:gd name="T44" fmla="*/ 73 w 4693"/>
                <a:gd name="T45" fmla="*/ 714 h 2583"/>
                <a:gd name="T46" fmla="*/ 2 w 4693"/>
                <a:gd name="T47" fmla="*/ 875 h 2583"/>
                <a:gd name="T48" fmla="*/ 183 w 4693"/>
                <a:gd name="T49" fmla="*/ 1080 h 2583"/>
                <a:gd name="T50" fmla="*/ 354 w 4693"/>
                <a:gd name="T51" fmla="*/ 1029 h 2583"/>
                <a:gd name="T52" fmla="*/ 638 w 4693"/>
                <a:gd name="T53" fmla="*/ 747 h 2583"/>
                <a:gd name="T54" fmla="*/ 638 w 4693"/>
                <a:gd name="T55" fmla="*/ 1308 h 2583"/>
                <a:gd name="T56" fmla="*/ 756 w 4693"/>
                <a:gd name="T57" fmla="*/ 1668 h 2583"/>
                <a:gd name="T58" fmla="*/ 1267 w 4693"/>
                <a:gd name="T59" fmla="*/ 1941 h 2583"/>
                <a:gd name="T60" fmla="*/ 2558 w 4693"/>
                <a:gd name="T61" fmla="*/ 1942 h 2583"/>
                <a:gd name="T62" fmla="*/ 2559 w 4693"/>
                <a:gd name="T63" fmla="*/ 2375 h 2583"/>
                <a:gd name="T64" fmla="*/ 2766 w 4693"/>
                <a:gd name="T65" fmla="*/ 2580 h 2583"/>
                <a:gd name="T66" fmla="*/ 4467 w 4693"/>
                <a:gd name="T67" fmla="*/ 2581 h 2583"/>
                <a:gd name="T68" fmla="*/ 4645 w 4693"/>
                <a:gd name="T69" fmla="*/ 2502 h 2583"/>
                <a:gd name="T70" fmla="*/ 4692 w 4693"/>
                <a:gd name="T71" fmla="*/ 2341 h 2583"/>
                <a:gd name="T72" fmla="*/ 4691 w 4693"/>
                <a:gd name="T73" fmla="*/ 641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3" h="2583">
                  <a:moveTo>
                    <a:pt x="4273" y="2155"/>
                  </a:moveTo>
                  <a:cubicBezTo>
                    <a:pt x="3846" y="2154"/>
                    <a:pt x="3420" y="2155"/>
                    <a:pt x="2993" y="2154"/>
                  </a:cubicBezTo>
                  <a:cubicBezTo>
                    <a:pt x="2993" y="1727"/>
                    <a:pt x="2993" y="1301"/>
                    <a:pt x="2993" y="874"/>
                  </a:cubicBezTo>
                  <a:cubicBezTo>
                    <a:pt x="3420" y="875"/>
                    <a:pt x="3846" y="874"/>
                    <a:pt x="4273" y="875"/>
                  </a:cubicBezTo>
                  <a:cubicBezTo>
                    <a:pt x="4273" y="1302"/>
                    <a:pt x="4273" y="1728"/>
                    <a:pt x="4273" y="2155"/>
                  </a:cubicBezTo>
                  <a:close/>
                  <a:moveTo>
                    <a:pt x="4691" y="641"/>
                  </a:moveTo>
                  <a:cubicBezTo>
                    <a:pt x="4690" y="569"/>
                    <a:pt x="4649" y="504"/>
                    <a:pt x="4586" y="472"/>
                  </a:cubicBezTo>
                  <a:cubicBezTo>
                    <a:pt x="4527" y="440"/>
                    <a:pt x="4464" y="449"/>
                    <a:pt x="4400" y="447"/>
                  </a:cubicBezTo>
                  <a:cubicBezTo>
                    <a:pt x="3889" y="448"/>
                    <a:pt x="3378" y="448"/>
                    <a:pt x="2867" y="448"/>
                  </a:cubicBezTo>
                  <a:cubicBezTo>
                    <a:pt x="2808" y="449"/>
                    <a:pt x="2745" y="441"/>
                    <a:pt x="2691" y="466"/>
                  </a:cubicBezTo>
                  <a:cubicBezTo>
                    <a:pt x="2616" y="500"/>
                    <a:pt x="2566" y="575"/>
                    <a:pt x="2567" y="657"/>
                  </a:cubicBezTo>
                  <a:cubicBezTo>
                    <a:pt x="2566" y="943"/>
                    <a:pt x="2566" y="1229"/>
                    <a:pt x="2566" y="1514"/>
                  </a:cubicBezTo>
                  <a:cubicBezTo>
                    <a:pt x="2139" y="1514"/>
                    <a:pt x="1710" y="1515"/>
                    <a:pt x="1283" y="1514"/>
                  </a:cubicBezTo>
                  <a:cubicBezTo>
                    <a:pt x="1170" y="1515"/>
                    <a:pt x="1075" y="1421"/>
                    <a:pt x="1074" y="1308"/>
                  </a:cubicBezTo>
                  <a:cubicBezTo>
                    <a:pt x="1073" y="1121"/>
                    <a:pt x="1073" y="934"/>
                    <a:pt x="1073" y="747"/>
                  </a:cubicBezTo>
                  <a:cubicBezTo>
                    <a:pt x="1163" y="836"/>
                    <a:pt x="1252" y="926"/>
                    <a:pt x="1342" y="1016"/>
                  </a:cubicBezTo>
                  <a:cubicBezTo>
                    <a:pt x="1389" y="1063"/>
                    <a:pt x="1450" y="1089"/>
                    <a:pt x="1517" y="1083"/>
                  </a:cubicBezTo>
                  <a:cubicBezTo>
                    <a:pt x="1627" y="1074"/>
                    <a:pt x="1714" y="966"/>
                    <a:pt x="1709" y="858"/>
                  </a:cubicBezTo>
                  <a:cubicBezTo>
                    <a:pt x="1707" y="802"/>
                    <a:pt x="1681" y="755"/>
                    <a:pt x="1641" y="717"/>
                  </a:cubicBezTo>
                  <a:cubicBezTo>
                    <a:pt x="1430" y="506"/>
                    <a:pt x="1219" y="294"/>
                    <a:pt x="1008" y="84"/>
                  </a:cubicBezTo>
                  <a:cubicBezTo>
                    <a:pt x="950" y="25"/>
                    <a:pt x="864" y="0"/>
                    <a:pt x="785" y="28"/>
                  </a:cubicBezTo>
                  <a:cubicBezTo>
                    <a:pt x="733" y="45"/>
                    <a:pt x="695" y="93"/>
                    <a:pt x="656" y="131"/>
                  </a:cubicBezTo>
                  <a:cubicBezTo>
                    <a:pt x="462" y="325"/>
                    <a:pt x="267" y="520"/>
                    <a:pt x="73" y="714"/>
                  </a:cubicBezTo>
                  <a:cubicBezTo>
                    <a:pt x="29" y="757"/>
                    <a:pt x="1" y="812"/>
                    <a:pt x="2" y="875"/>
                  </a:cubicBezTo>
                  <a:cubicBezTo>
                    <a:pt x="0" y="976"/>
                    <a:pt x="86" y="1064"/>
                    <a:pt x="183" y="1080"/>
                  </a:cubicBezTo>
                  <a:cubicBezTo>
                    <a:pt x="245" y="1091"/>
                    <a:pt x="309" y="1074"/>
                    <a:pt x="354" y="1029"/>
                  </a:cubicBezTo>
                  <a:cubicBezTo>
                    <a:pt x="450" y="936"/>
                    <a:pt x="543" y="840"/>
                    <a:pt x="638" y="747"/>
                  </a:cubicBezTo>
                  <a:cubicBezTo>
                    <a:pt x="638" y="934"/>
                    <a:pt x="637" y="1121"/>
                    <a:pt x="638" y="1308"/>
                  </a:cubicBezTo>
                  <a:cubicBezTo>
                    <a:pt x="639" y="1438"/>
                    <a:pt x="681" y="1563"/>
                    <a:pt x="756" y="1668"/>
                  </a:cubicBezTo>
                  <a:cubicBezTo>
                    <a:pt x="872" y="1833"/>
                    <a:pt x="1065" y="1938"/>
                    <a:pt x="1267" y="1941"/>
                  </a:cubicBezTo>
                  <a:cubicBezTo>
                    <a:pt x="1697" y="1943"/>
                    <a:pt x="2127" y="1940"/>
                    <a:pt x="2558" y="1942"/>
                  </a:cubicBezTo>
                  <a:cubicBezTo>
                    <a:pt x="2559" y="2086"/>
                    <a:pt x="2557" y="2231"/>
                    <a:pt x="2559" y="2375"/>
                  </a:cubicBezTo>
                  <a:cubicBezTo>
                    <a:pt x="2560" y="2488"/>
                    <a:pt x="2653" y="2580"/>
                    <a:pt x="2766" y="2580"/>
                  </a:cubicBezTo>
                  <a:cubicBezTo>
                    <a:pt x="3332" y="2582"/>
                    <a:pt x="3900" y="2581"/>
                    <a:pt x="4467" y="2581"/>
                  </a:cubicBezTo>
                  <a:cubicBezTo>
                    <a:pt x="4536" y="2583"/>
                    <a:pt x="4601" y="2557"/>
                    <a:pt x="4645" y="2502"/>
                  </a:cubicBezTo>
                  <a:cubicBezTo>
                    <a:pt x="4683" y="2456"/>
                    <a:pt x="4693" y="2400"/>
                    <a:pt x="4692" y="2341"/>
                  </a:cubicBezTo>
                  <a:cubicBezTo>
                    <a:pt x="4691" y="1775"/>
                    <a:pt x="4692" y="1207"/>
                    <a:pt x="4691" y="64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TextBox 47">
              <a:extLst>
                <a:ext uri="{FF2B5EF4-FFF2-40B4-BE49-F238E27FC236}">
                  <a16:creationId xmlns:a16="http://schemas.microsoft.com/office/drawing/2014/main" id="{FE9C4464-40C6-553D-B439-20677470C615}"/>
                </a:ext>
              </a:extLst>
            </p:cNvPr>
            <p:cNvSpPr txBox="1"/>
            <p:nvPr/>
          </p:nvSpPr>
          <p:spPr bwMode="gray">
            <a:xfrm>
              <a:off x="-963677" y="552190"/>
              <a:ext cx="3443530" cy="677108"/>
            </a:xfrm>
            <a:prstGeom prst="rect">
              <a:avLst/>
            </a:prstGeom>
            <a:noFill/>
          </p:spPr>
          <p:txBody>
            <a:bodyPr wrap="square" lIns="0" tIns="0" rIns="0" bIns="0" rtlCol="0">
              <a:spAutoFit/>
            </a:bodyPr>
            <a:lstStyle/>
            <a:p>
              <a:r>
                <a:rPr lang="en-GB" sz="1100">
                  <a:solidFill>
                    <a:srgbClr val="000000"/>
                  </a:solidFill>
                </a:rPr>
                <a:t>If you make a formatting error with your layout you can simply reset the layout to its original state.</a:t>
              </a:r>
              <a:br>
                <a:rPr lang="en-GB" sz="1100">
                  <a:solidFill>
                    <a:srgbClr val="000000"/>
                  </a:solidFill>
                </a:rPr>
              </a:br>
              <a:r>
                <a:rPr lang="en-GB" sz="1100">
                  <a:solidFill>
                    <a:srgbClr val="000000"/>
                  </a:solidFill>
                </a:rPr>
                <a:t>&gt;Right click anywhere over a blank area of the slide</a:t>
              </a:r>
            </a:p>
            <a:p>
              <a:r>
                <a:rPr lang="en-GB" sz="1100">
                  <a:solidFill>
                    <a:srgbClr val="000000"/>
                  </a:solidFill>
                </a:rPr>
                <a:t>&gt;Reset slide</a:t>
              </a:r>
            </a:p>
          </p:txBody>
        </p:sp>
        <p:sp>
          <p:nvSpPr>
            <p:cNvPr id="49" name="Donut 24">
              <a:extLst>
                <a:ext uri="{FF2B5EF4-FFF2-40B4-BE49-F238E27FC236}">
                  <a16:creationId xmlns:a16="http://schemas.microsoft.com/office/drawing/2014/main" id="{5343CEDA-A356-F1AC-0608-342394E1BF74}"/>
                </a:ext>
              </a:extLst>
            </p:cNvPr>
            <p:cNvSpPr/>
            <p:nvPr userDrawn="1"/>
          </p:nvSpPr>
          <p:spPr bwMode="gray">
            <a:xfrm>
              <a:off x="-1712336" y="552190"/>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Freeform 107">
              <a:extLst>
                <a:ext uri="{FF2B5EF4-FFF2-40B4-BE49-F238E27FC236}">
                  <a16:creationId xmlns:a16="http://schemas.microsoft.com/office/drawing/2014/main" id="{097AFCAE-CB63-78B0-02FE-1CEE0311289C}"/>
                </a:ext>
              </a:extLst>
            </p:cNvPr>
            <p:cNvSpPr>
              <a:spLocks noEditPoints="1"/>
            </p:cNvSpPr>
            <p:nvPr userDrawn="1"/>
          </p:nvSpPr>
          <p:spPr bwMode="gray">
            <a:xfrm>
              <a:off x="-1723963" y="822220"/>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67481931"/>
      </p:ext>
    </p:extLst>
  </p:cSld>
  <p:clrMap bg1="lt1" tx1="dk1" bg2="lt2" tx2="dk2" accent1="accent1" accent2="accent2" accent3="accent3" accent4="accent4" accent5="accent5" accent6="accent6" hlink="hlink" folHlink="folHlink"/>
  <p:sldLayoutIdLst>
    <p:sldLayoutId id="2147483681" r:id="rId1"/>
    <p:sldLayoutId id="214748368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4" pos="7446" userDrawn="1">
          <p15:clr>
            <a:srgbClr val="F26B43"/>
          </p15:clr>
        </p15:guide>
        <p15:guide id="5"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ind.org.uk/workplace/mental-health-at-work/five-ways-to-wellbein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mailto:laurafriedner@nationaltheatre.co.uk"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9877F-958B-B356-FB95-C6721DA095FE}"/>
              </a:ext>
            </a:extLst>
          </p:cNvPr>
          <p:cNvSpPr>
            <a:spLocks noGrp="1"/>
          </p:cNvSpPr>
          <p:nvPr>
            <p:ph type="dt" sz="half" idx="10"/>
          </p:nvPr>
        </p:nvSpPr>
        <p:spPr/>
        <p:txBody>
          <a:bodyPr/>
          <a:lstStyle/>
          <a:p>
            <a:fld id="{ACB8B3D0-F972-4775-9830-18AB5B8E2C88}" type="datetime3">
              <a:rPr lang="en-GB" smtClean="0"/>
              <a:t>25 February, 2026</a:t>
            </a:fld>
            <a:endParaRPr lang="en-GB"/>
          </a:p>
        </p:txBody>
      </p:sp>
      <p:sp>
        <p:nvSpPr>
          <p:cNvPr id="3" name="Footer Placeholder 2">
            <a:extLst>
              <a:ext uri="{FF2B5EF4-FFF2-40B4-BE49-F238E27FC236}">
                <a16:creationId xmlns:a16="http://schemas.microsoft.com/office/drawing/2014/main" id="{A9969DAB-EB08-7739-0D3D-7B16B53399BB}"/>
              </a:ext>
            </a:extLst>
          </p:cNvPr>
          <p:cNvSpPr>
            <a:spLocks noGrp="1"/>
          </p:cNvSpPr>
          <p:nvPr>
            <p:ph type="ftr" sz="quarter" idx="11"/>
          </p:nvPr>
        </p:nvSpPr>
        <p:spPr/>
        <p:txBody>
          <a:bodyPr/>
          <a:lstStyle/>
          <a:p>
            <a:r>
              <a:rPr lang="en-GB"/>
              <a:t>Update this title via the Footer function</a:t>
            </a:r>
          </a:p>
        </p:txBody>
      </p:sp>
      <p:sp>
        <p:nvSpPr>
          <p:cNvPr id="4" name="Slide Number Placeholder 3">
            <a:extLst>
              <a:ext uri="{FF2B5EF4-FFF2-40B4-BE49-F238E27FC236}">
                <a16:creationId xmlns:a16="http://schemas.microsoft.com/office/drawing/2014/main" id="{77C597ED-59DB-70D3-C6A7-A6088A59BB7D}"/>
              </a:ext>
            </a:extLst>
          </p:cNvPr>
          <p:cNvSpPr>
            <a:spLocks noGrp="1"/>
          </p:cNvSpPr>
          <p:nvPr>
            <p:ph type="sldNum" sz="quarter" idx="12"/>
          </p:nvPr>
        </p:nvSpPr>
        <p:spPr/>
        <p:txBody>
          <a:bodyPr/>
          <a:lstStyle/>
          <a:p>
            <a:fld id="{460775BD-EF43-4D90-A15B-8C36B59F5F1C}" type="slidenum">
              <a:rPr lang="en-GB" smtClean="0"/>
              <a:t>1</a:t>
            </a:fld>
            <a:endParaRPr lang="en-GB"/>
          </a:p>
        </p:txBody>
      </p:sp>
      <p:sp>
        <p:nvSpPr>
          <p:cNvPr id="5" name="Title 4">
            <a:extLst>
              <a:ext uri="{FF2B5EF4-FFF2-40B4-BE49-F238E27FC236}">
                <a16:creationId xmlns:a16="http://schemas.microsoft.com/office/drawing/2014/main" id="{71E59D5B-D379-50A7-0D4D-4229CDF1DCF0}"/>
              </a:ext>
            </a:extLst>
          </p:cNvPr>
          <p:cNvSpPr>
            <a:spLocks noGrp="1"/>
          </p:cNvSpPr>
          <p:nvPr>
            <p:ph type="title"/>
          </p:nvPr>
        </p:nvSpPr>
        <p:spPr>
          <a:xfrm>
            <a:off x="371475" y="1360074"/>
            <a:ext cx="11449050" cy="5497926"/>
          </a:xfrm>
        </p:spPr>
        <p:txBody>
          <a:bodyPr>
            <a:normAutofit fontScale="90000"/>
          </a:bodyPr>
          <a:lstStyle/>
          <a:p>
            <a:br>
              <a:rPr lang="en-GB" sz="4400" i="1" dirty="0"/>
            </a:br>
            <a:br>
              <a:rPr lang="en-GB" sz="4400" i="1" dirty="0"/>
            </a:br>
            <a:r>
              <a:rPr lang="en-GB" sz="4400" dirty="0"/>
              <a:t>How creative industries support and enable good Mental Health in their workforce and the wider population.</a:t>
            </a:r>
            <a:br>
              <a:rPr lang="en-GB" sz="4400" dirty="0"/>
            </a:br>
            <a:br>
              <a:rPr lang="en-GB" sz="4400" dirty="0"/>
            </a:br>
            <a:r>
              <a:rPr lang="en-GB" sz="4400" dirty="0">
                <a:solidFill>
                  <a:srgbClr val="FF0000"/>
                </a:solidFill>
              </a:rPr>
              <a:t>Laura Friedner</a:t>
            </a:r>
            <a:br>
              <a:rPr lang="en-GB" sz="4400" dirty="0">
                <a:solidFill>
                  <a:srgbClr val="FF0000"/>
                </a:solidFill>
              </a:rPr>
            </a:br>
            <a:r>
              <a:rPr lang="en-GB" sz="4400" dirty="0">
                <a:solidFill>
                  <a:srgbClr val="FF0000"/>
                </a:solidFill>
              </a:rPr>
              <a:t>Director of People &amp; Culture</a:t>
            </a:r>
            <a:br>
              <a:rPr lang="en-GB" sz="4400" dirty="0">
                <a:solidFill>
                  <a:srgbClr val="FF0000"/>
                </a:solidFill>
              </a:rPr>
            </a:br>
            <a:r>
              <a:rPr lang="en-GB" sz="4400" dirty="0">
                <a:solidFill>
                  <a:srgbClr val="FF0000"/>
                </a:solidFill>
              </a:rPr>
              <a:t>National Theatre</a:t>
            </a:r>
            <a:br>
              <a:rPr lang="en-GB" dirty="0"/>
            </a:br>
            <a:endParaRPr lang="en-GB" sz="8000" dirty="0"/>
          </a:p>
        </p:txBody>
      </p:sp>
    </p:spTree>
    <p:extLst>
      <p:ext uri="{BB962C8B-B14F-4D97-AF65-F5344CB8AC3E}">
        <p14:creationId xmlns:p14="http://schemas.microsoft.com/office/powerpoint/2010/main" val="39653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667-B729-98B6-0F46-20720AE88CC8}"/>
              </a:ext>
            </a:extLst>
          </p:cNvPr>
          <p:cNvSpPr>
            <a:spLocks noGrp="1"/>
          </p:cNvSpPr>
          <p:nvPr>
            <p:ph type="title"/>
          </p:nvPr>
        </p:nvSpPr>
        <p:spPr>
          <a:xfrm>
            <a:off x="371475" y="365126"/>
            <a:ext cx="11449050" cy="667262"/>
          </a:xfrm>
        </p:spPr>
        <p:txBody>
          <a:bodyPr vert="horz" wrap="none" lIns="0" tIns="0" rIns="0" bIns="0" rtlCol="0" anchor="t">
            <a:normAutofit/>
          </a:bodyPr>
          <a:lstStyle/>
          <a:p>
            <a:r>
              <a:rPr lang="en-GB"/>
              <a:t>The challenge</a:t>
            </a:r>
            <a:endParaRPr lang="en-GB" dirty="0"/>
          </a:p>
        </p:txBody>
      </p:sp>
      <p:sp>
        <p:nvSpPr>
          <p:cNvPr id="4" name="Footer Placeholder 3">
            <a:extLst>
              <a:ext uri="{FF2B5EF4-FFF2-40B4-BE49-F238E27FC236}">
                <a16:creationId xmlns:a16="http://schemas.microsoft.com/office/drawing/2014/main" id="{68413839-5898-3756-ECB6-2589260C2EB0}"/>
              </a:ext>
            </a:extLst>
          </p:cNvPr>
          <p:cNvSpPr>
            <a:spLocks noGrp="1"/>
          </p:cNvSpPr>
          <p:nvPr>
            <p:ph type="ftr" sz="quarter" idx="11"/>
          </p:nvPr>
        </p:nvSpPr>
        <p:spPr>
          <a:xfrm>
            <a:off x="3227438" y="6334228"/>
            <a:ext cx="4114800" cy="365125"/>
          </a:xfrm>
        </p:spPr>
        <p:txBody>
          <a:bodyPr vert="horz" lIns="0" tIns="0" rIns="0" bIns="0" rtlCol="0" anchor="t">
            <a:normAutofit/>
          </a:bodyPr>
          <a:lstStyle/>
          <a:p>
            <a:pPr>
              <a:spcAft>
                <a:spcPts val="600"/>
              </a:spcAft>
            </a:pPr>
            <a:r>
              <a:rPr lang="en-GB" b="1" kern="1200">
                <a:latin typeface="+mn-lt"/>
                <a:ea typeface="+mn-ea"/>
                <a:cs typeface="+mn-cs"/>
              </a:rPr>
              <a:t>Update this title via the Footer function</a:t>
            </a:r>
          </a:p>
        </p:txBody>
      </p:sp>
      <p:sp>
        <p:nvSpPr>
          <p:cNvPr id="5" name="Slide Number Placeholder 4">
            <a:extLst>
              <a:ext uri="{FF2B5EF4-FFF2-40B4-BE49-F238E27FC236}">
                <a16:creationId xmlns:a16="http://schemas.microsoft.com/office/drawing/2014/main" id="{7D987872-4811-03C5-502C-D2DD4AF81CE0}"/>
              </a:ext>
            </a:extLst>
          </p:cNvPr>
          <p:cNvSpPr>
            <a:spLocks noGrp="1"/>
          </p:cNvSpPr>
          <p:nvPr>
            <p:ph type="sldNum" sz="quarter" idx="12"/>
          </p:nvPr>
        </p:nvSpPr>
        <p:spPr>
          <a:xfrm>
            <a:off x="9077325" y="6334228"/>
            <a:ext cx="2743200" cy="365125"/>
          </a:xfrm>
        </p:spPr>
        <p:txBody>
          <a:bodyPr vert="horz" lIns="0" tIns="0" rIns="0" bIns="0" rtlCol="0" anchor="t">
            <a:normAutofit/>
          </a:bodyPr>
          <a:lstStyle/>
          <a:p>
            <a:pPr>
              <a:spcAft>
                <a:spcPts val="600"/>
              </a:spcAft>
            </a:pPr>
            <a:fld id="{460775BD-EF43-4D90-A15B-8C36B59F5F1C}" type="slidenum">
              <a:rPr lang="en-GB" smtClean="0"/>
              <a:pPr>
                <a:spcAft>
                  <a:spcPts val="600"/>
                </a:spcAft>
              </a:pPr>
              <a:t>2</a:t>
            </a:fld>
            <a:endParaRPr lang="en-GB"/>
          </a:p>
        </p:txBody>
      </p:sp>
      <p:sp>
        <p:nvSpPr>
          <p:cNvPr id="8" name="TextBox 7">
            <a:extLst>
              <a:ext uri="{FF2B5EF4-FFF2-40B4-BE49-F238E27FC236}">
                <a16:creationId xmlns:a16="http://schemas.microsoft.com/office/drawing/2014/main" id="{0E11BC92-66E6-C012-F1EB-4D99D85A1D74}"/>
              </a:ext>
            </a:extLst>
          </p:cNvPr>
          <p:cNvSpPr txBox="1"/>
          <p:nvPr/>
        </p:nvSpPr>
        <p:spPr bwMode="gray">
          <a:xfrm>
            <a:off x="371474" y="1393825"/>
            <a:ext cx="6363245" cy="4262438"/>
          </a:xfrm>
          <a:prstGeom prst="rect">
            <a:avLst/>
          </a:prstGeom>
        </p:spPr>
        <p:txBody>
          <a:bodyPr vert="horz" lIns="0" tIns="0" rIns="0" bIns="0" rtlCol="0" anchor="t">
            <a:normAutofit/>
          </a:bodyPr>
          <a:lstStyle/>
          <a:p>
            <a:pPr>
              <a:lnSpc>
                <a:spcPct val="90000"/>
              </a:lnSpc>
              <a:spcAft>
                <a:spcPts val="600"/>
              </a:spcAft>
            </a:pPr>
            <a:endParaRPr lang="en-US" sz="2000"/>
          </a:p>
          <a:p>
            <a:pPr>
              <a:lnSpc>
                <a:spcPct val="90000"/>
              </a:lnSpc>
              <a:spcAft>
                <a:spcPts val="600"/>
              </a:spcAft>
            </a:pPr>
            <a:r>
              <a:rPr lang="en-US" sz="2000"/>
              <a:t>Post pandemic pressures affecting people outside of work. </a:t>
            </a:r>
          </a:p>
          <a:p>
            <a:pPr>
              <a:lnSpc>
                <a:spcPct val="90000"/>
              </a:lnSpc>
              <a:spcAft>
                <a:spcPts val="600"/>
              </a:spcAft>
            </a:pPr>
            <a:endParaRPr lang="en-US" sz="2000"/>
          </a:p>
          <a:p>
            <a:pPr marL="342900" indent="-342900">
              <a:lnSpc>
                <a:spcPct val="90000"/>
              </a:lnSpc>
              <a:spcAft>
                <a:spcPts val="600"/>
              </a:spcAft>
              <a:buFont typeface="Arial"/>
              <a:buChar char="•"/>
            </a:pPr>
            <a:r>
              <a:rPr lang="en-US" sz="2000"/>
              <a:t>cost-of-living crisis</a:t>
            </a:r>
          </a:p>
          <a:p>
            <a:pPr marL="342900" indent="-342900">
              <a:lnSpc>
                <a:spcPct val="90000"/>
              </a:lnSpc>
              <a:spcAft>
                <a:spcPts val="600"/>
              </a:spcAft>
              <a:buFont typeface="Arial"/>
              <a:buChar char="•"/>
            </a:pPr>
            <a:r>
              <a:rPr lang="en-US" sz="2000"/>
              <a:t>post-COVID isolation and grief</a:t>
            </a:r>
          </a:p>
          <a:p>
            <a:pPr marL="342900" indent="-342900">
              <a:lnSpc>
                <a:spcPct val="90000"/>
              </a:lnSpc>
              <a:spcAft>
                <a:spcPts val="600"/>
              </a:spcAft>
              <a:buFont typeface="Arial"/>
              <a:buChar char="•"/>
            </a:pPr>
            <a:r>
              <a:rPr lang="en-US" sz="2000"/>
              <a:t>global conflicts</a:t>
            </a:r>
          </a:p>
          <a:p>
            <a:pPr>
              <a:lnSpc>
                <a:spcPct val="90000"/>
              </a:lnSpc>
              <a:spcAft>
                <a:spcPts val="600"/>
              </a:spcAft>
            </a:pPr>
            <a:endParaRPr lang="en-US" sz="2000"/>
          </a:p>
          <a:p>
            <a:pPr>
              <a:lnSpc>
                <a:spcPct val="90000"/>
              </a:lnSpc>
              <a:spcAft>
                <a:spcPts val="600"/>
              </a:spcAft>
            </a:pPr>
            <a:r>
              <a:rPr lang="en-US" sz="2000"/>
              <a:t>Two key drivers of mental health vulnerability</a:t>
            </a:r>
          </a:p>
          <a:p>
            <a:pPr marL="342900" indent="-342900">
              <a:lnSpc>
                <a:spcPct val="90000"/>
              </a:lnSpc>
              <a:spcAft>
                <a:spcPts val="600"/>
              </a:spcAft>
              <a:buFont typeface="Arial"/>
              <a:buChar char="•"/>
            </a:pPr>
            <a:endParaRPr lang="en-US" sz="2000"/>
          </a:p>
          <a:p>
            <a:pPr marL="342900" lvl="0" indent="-342900">
              <a:lnSpc>
                <a:spcPct val="90000"/>
              </a:lnSpc>
              <a:spcAft>
                <a:spcPts val="600"/>
              </a:spcAft>
              <a:buFont typeface="Arial"/>
              <a:buChar char="•"/>
            </a:pPr>
            <a:r>
              <a:rPr lang="en-US" sz="2000"/>
              <a:t>Financial stress</a:t>
            </a:r>
          </a:p>
          <a:p>
            <a:pPr marL="342900" lvl="0" indent="-342900">
              <a:lnSpc>
                <a:spcPct val="90000"/>
              </a:lnSpc>
              <a:spcAft>
                <a:spcPts val="600"/>
              </a:spcAft>
              <a:buFont typeface="Arial"/>
              <a:buChar char="•"/>
            </a:pPr>
            <a:r>
              <a:rPr lang="en-US" sz="2000"/>
              <a:t>Isolation and loneliness</a:t>
            </a:r>
          </a:p>
          <a:p>
            <a:pPr lvl="0">
              <a:lnSpc>
                <a:spcPct val="90000"/>
              </a:lnSpc>
              <a:spcAft>
                <a:spcPts val="600"/>
              </a:spcAft>
            </a:pPr>
            <a:endParaRPr lang="en-US" sz="2000"/>
          </a:p>
          <a:p>
            <a:pPr lvl="0">
              <a:lnSpc>
                <a:spcPct val="90000"/>
              </a:lnSpc>
              <a:spcAft>
                <a:spcPts val="600"/>
              </a:spcAft>
            </a:pPr>
            <a:endParaRPr lang="en-US" sz="2000"/>
          </a:p>
          <a:p>
            <a:pPr lvl="0">
              <a:lnSpc>
                <a:spcPct val="90000"/>
              </a:lnSpc>
              <a:spcAft>
                <a:spcPts val="600"/>
              </a:spcAft>
            </a:pPr>
            <a:endParaRPr lang="en-US" sz="2000"/>
          </a:p>
        </p:txBody>
      </p:sp>
      <p:pic>
        <p:nvPicPr>
          <p:cNvPr id="6" name="Picture 5" descr="A group of people on a balcony overlooking a city&#10;&#10;AI-generated content may be incorrect.">
            <a:extLst>
              <a:ext uri="{FF2B5EF4-FFF2-40B4-BE49-F238E27FC236}">
                <a16:creationId xmlns:a16="http://schemas.microsoft.com/office/drawing/2014/main" id="{E26FAC19-49F3-F9E4-D6AD-E2E22922B8BD}"/>
              </a:ext>
            </a:extLst>
          </p:cNvPr>
          <p:cNvPicPr>
            <a:picLocks noChangeAspect="1"/>
          </p:cNvPicPr>
          <p:nvPr/>
        </p:nvPicPr>
        <p:blipFill>
          <a:blip r:embed="rId3"/>
          <a:srcRect l="15721" r="1327" b="-1"/>
          <a:stretch>
            <a:fillRect/>
          </a:stretch>
        </p:blipFill>
        <p:spPr>
          <a:xfrm>
            <a:off x="7106194" y="1393825"/>
            <a:ext cx="4714331" cy="4262438"/>
          </a:xfrm>
          <a:prstGeom prst="rect">
            <a:avLst/>
          </a:prstGeom>
          <a:noFill/>
        </p:spPr>
      </p:pic>
      <p:sp>
        <p:nvSpPr>
          <p:cNvPr id="3" name="Date Placeholder 2">
            <a:extLst>
              <a:ext uri="{FF2B5EF4-FFF2-40B4-BE49-F238E27FC236}">
                <a16:creationId xmlns:a16="http://schemas.microsoft.com/office/drawing/2014/main" id="{70040F53-F71F-B15C-9A66-62F4B9B26ACD}"/>
              </a:ext>
            </a:extLst>
          </p:cNvPr>
          <p:cNvSpPr>
            <a:spLocks noGrp="1"/>
          </p:cNvSpPr>
          <p:nvPr>
            <p:ph type="dt" sz="half" idx="10"/>
          </p:nvPr>
        </p:nvSpPr>
        <p:spPr/>
        <p:txBody>
          <a:bodyPr/>
          <a:lstStyle/>
          <a:p>
            <a:pPr>
              <a:spcAft>
                <a:spcPts val="600"/>
              </a:spcAft>
            </a:pPr>
            <a:fld id="{9F4A3986-706F-491C-AB0E-758CB84A8CF7}" type="datetime3">
              <a:rPr lang="en-GB" smtClean="0"/>
              <a:pPr>
                <a:spcAft>
                  <a:spcPts val="600"/>
                </a:spcAft>
              </a:pPr>
              <a:t>25 February, 2026</a:t>
            </a:fld>
            <a:endParaRPr lang="en-GB"/>
          </a:p>
        </p:txBody>
      </p:sp>
    </p:spTree>
    <p:extLst>
      <p:ext uri="{BB962C8B-B14F-4D97-AF65-F5344CB8AC3E}">
        <p14:creationId xmlns:p14="http://schemas.microsoft.com/office/powerpoint/2010/main" val="34107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E1E-0114-45FF-958D-E591CE916450}"/>
              </a:ext>
            </a:extLst>
          </p:cNvPr>
          <p:cNvSpPr>
            <a:spLocks noGrp="1"/>
          </p:cNvSpPr>
          <p:nvPr>
            <p:ph type="title"/>
          </p:nvPr>
        </p:nvSpPr>
        <p:spPr>
          <a:xfrm>
            <a:off x="371475" y="365125"/>
            <a:ext cx="11449050" cy="1198203"/>
          </a:xfrm>
        </p:spPr>
        <p:txBody>
          <a:bodyPr/>
          <a:lstStyle/>
          <a:p>
            <a:r>
              <a:rPr lang="en-GB" dirty="0"/>
              <a:t>NT response</a:t>
            </a:r>
          </a:p>
        </p:txBody>
      </p:sp>
      <p:sp>
        <p:nvSpPr>
          <p:cNvPr id="3" name="Date Placeholder 2">
            <a:extLst>
              <a:ext uri="{FF2B5EF4-FFF2-40B4-BE49-F238E27FC236}">
                <a16:creationId xmlns:a16="http://schemas.microsoft.com/office/drawing/2014/main" id="{84F39C35-4805-7EB5-B633-685B83723D61}"/>
              </a:ext>
            </a:extLst>
          </p:cNvPr>
          <p:cNvSpPr>
            <a:spLocks noGrp="1"/>
          </p:cNvSpPr>
          <p:nvPr>
            <p:ph type="dt" sz="half" idx="10"/>
          </p:nvPr>
        </p:nvSpPr>
        <p:spPr/>
        <p:txBody>
          <a:bodyPr/>
          <a:lstStyle/>
          <a:p>
            <a:fld id="{9F4A3986-706F-491C-AB0E-758CB84A8CF7}" type="datetime3">
              <a:rPr lang="en-GB" smtClean="0"/>
              <a:t>25 February, 2026</a:t>
            </a:fld>
            <a:endParaRPr lang="en-GB"/>
          </a:p>
        </p:txBody>
      </p:sp>
      <p:sp>
        <p:nvSpPr>
          <p:cNvPr id="4" name="Footer Placeholder 3">
            <a:extLst>
              <a:ext uri="{FF2B5EF4-FFF2-40B4-BE49-F238E27FC236}">
                <a16:creationId xmlns:a16="http://schemas.microsoft.com/office/drawing/2014/main" id="{D6999CA0-BB77-33F9-0300-70C8E3970FF4}"/>
              </a:ext>
            </a:extLst>
          </p:cNvPr>
          <p:cNvSpPr>
            <a:spLocks noGrp="1"/>
          </p:cNvSpPr>
          <p:nvPr>
            <p:ph type="ftr" sz="quarter" idx="11"/>
          </p:nvPr>
        </p:nvSpPr>
        <p:spPr/>
        <p:txBody>
          <a:bodyPr/>
          <a:lstStyle/>
          <a:p>
            <a:r>
              <a:rPr lang="en-GB"/>
              <a:t>Update this title via the Footer function</a:t>
            </a:r>
          </a:p>
        </p:txBody>
      </p:sp>
      <p:sp>
        <p:nvSpPr>
          <p:cNvPr id="5" name="Slide Number Placeholder 4">
            <a:extLst>
              <a:ext uri="{FF2B5EF4-FFF2-40B4-BE49-F238E27FC236}">
                <a16:creationId xmlns:a16="http://schemas.microsoft.com/office/drawing/2014/main" id="{B3A9BFFA-C60C-A2EE-1832-B0E292FE2E31}"/>
              </a:ext>
            </a:extLst>
          </p:cNvPr>
          <p:cNvSpPr>
            <a:spLocks noGrp="1"/>
          </p:cNvSpPr>
          <p:nvPr>
            <p:ph type="sldNum" sz="quarter" idx="12"/>
          </p:nvPr>
        </p:nvSpPr>
        <p:spPr/>
        <p:txBody>
          <a:bodyPr/>
          <a:lstStyle/>
          <a:p>
            <a:fld id="{460775BD-EF43-4D90-A15B-8C36B59F5F1C}" type="slidenum">
              <a:rPr lang="en-GB" smtClean="0"/>
              <a:pPr/>
              <a:t>3</a:t>
            </a:fld>
            <a:endParaRPr lang="en-GB"/>
          </a:p>
        </p:txBody>
      </p:sp>
      <p:sp>
        <p:nvSpPr>
          <p:cNvPr id="6" name="Text Placeholder 5">
            <a:extLst>
              <a:ext uri="{FF2B5EF4-FFF2-40B4-BE49-F238E27FC236}">
                <a16:creationId xmlns:a16="http://schemas.microsoft.com/office/drawing/2014/main" id="{D0080C66-2DCC-2A54-A5BD-6E2054D4BE69}"/>
              </a:ext>
            </a:extLst>
          </p:cNvPr>
          <p:cNvSpPr>
            <a:spLocks noGrp="1"/>
          </p:cNvSpPr>
          <p:nvPr>
            <p:ph type="body" sz="quarter" idx="17"/>
          </p:nvPr>
        </p:nvSpPr>
        <p:spPr>
          <a:xfrm>
            <a:off x="371475" y="1297858"/>
            <a:ext cx="11448000" cy="4336025"/>
          </a:xfrm>
        </p:spPr>
        <p:txBody>
          <a:bodyPr/>
          <a:lstStyle/>
          <a:p>
            <a:pPr marL="342900" indent="-342900">
              <a:buFont typeface="Arial" panose="020B0604020202020204" pitchFamily="34" charset="0"/>
              <a:buChar char="•"/>
            </a:pPr>
            <a:r>
              <a:rPr lang="en-GB" sz="2000" dirty="0"/>
              <a:t>Year-Long Financial Wellbeing Programme for and tailored to, freelancers and staff</a:t>
            </a:r>
          </a:p>
          <a:p>
            <a:pPr marL="342900" indent="-342900">
              <a:buFont typeface="Arial" panose="020B0604020202020204" pitchFamily="34" charset="0"/>
              <a:buChar char="•"/>
            </a:pPr>
            <a:r>
              <a:rPr lang="en-GB" sz="2000" dirty="0"/>
              <a:t>Wider organisational wellbeing programme</a:t>
            </a:r>
          </a:p>
          <a:p>
            <a:pPr marL="342900" indent="-342900">
              <a:buFont typeface="Arial" panose="020B0604020202020204" pitchFamily="34" charset="0"/>
              <a:buChar char="•"/>
            </a:pPr>
            <a:r>
              <a:rPr lang="en-GB" sz="2000" dirty="0"/>
              <a:t>Reflective Spaces initiative</a:t>
            </a:r>
          </a:p>
          <a:p>
            <a:pPr marL="342900" lvl="0" indent="-342900">
              <a:buFont typeface="Arial" panose="020B0604020202020204" pitchFamily="34" charset="0"/>
              <a:buChar char="•"/>
            </a:pPr>
            <a:r>
              <a:rPr lang="en-GB" sz="2000" dirty="0"/>
              <a:t>Mental Health First Aid provision (in particular for our public facing roles)</a:t>
            </a:r>
          </a:p>
          <a:p>
            <a:pPr marL="342900" lvl="0" indent="-342900">
              <a:buFont typeface="Arial" panose="020B0604020202020204" pitchFamily="34" charset="0"/>
              <a:buChar char="•"/>
            </a:pPr>
            <a:r>
              <a:rPr lang="en-GB" sz="2000" dirty="0"/>
              <a:t>An in-house welfare team offering one-to-one support</a:t>
            </a:r>
          </a:p>
          <a:p>
            <a:pPr marL="342900" lvl="0" indent="-342900">
              <a:buFont typeface="Arial" panose="020B0604020202020204" pitchFamily="34" charset="0"/>
              <a:buChar char="•"/>
            </a:pPr>
            <a:r>
              <a:rPr lang="en-GB" sz="2000" dirty="0"/>
              <a:t>A feedback loop from individual sessions into wider preventative wellbeing initiatives</a:t>
            </a:r>
          </a:p>
          <a:p>
            <a:pPr marL="342900" lvl="0" indent="-342900">
              <a:buFont typeface="Arial" panose="020B0604020202020204" pitchFamily="34" charset="0"/>
              <a:buChar char="•"/>
            </a:pPr>
            <a:r>
              <a:rPr lang="en-GB" sz="2000" dirty="0"/>
              <a:t>Robust reporting mechanisms – Bullying and Harassment</a:t>
            </a:r>
          </a:p>
          <a:p>
            <a:pPr marL="342900" indent="-342900">
              <a:buFont typeface="Arial" panose="020B0604020202020204" pitchFamily="34" charset="0"/>
              <a:buChar char="•"/>
            </a:pPr>
            <a:r>
              <a:rPr lang="en-GB" sz="2000" dirty="0"/>
              <a:t>Strong Health, Safety &amp; Safeguarding culture</a:t>
            </a:r>
          </a:p>
          <a:p>
            <a:pPr marL="342900" lvl="0" indent="-342900">
              <a:buFont typeface="Arial" panose="020B0604020202020204" pitchFamily="34" charset="0"/>
              <a:buChar char="•"/>
            </a:pPr>
            <a:r>
              <a:rPr lang="en-GB" sz="2000" dirty="0"/>
              <a:t>Training and development Inc. mandatory training</a:t>
            </a:r>
          </a:p>
          <a:p>
            <a:pPr marL="342900" indent="-342900">
              <a:buFont typeface="Arial" panose="020B0604020202020204" pitchFamily="34" charset="0"/>
              <a:buChar char="•"/>
            </a:pPr>
            <a:r>
              <a:rPr lang="en-GB" sz="2000" dirty="0"/>
              <a:t>Workforce voice &amp; engagement</a:t>
            </a:r>
          </a:p>
          <a:p>
            <a:pPr marL="342900" lvl="0" indent="-342900">
              <a:buFont typeface="Arial" panose="020B0604020202020204" pitchFamily="34" charset="0"/>
              <a:buChar char="•"/>
            </a:pPr>
            <a:r>
              <a:rPr lang="en-GB" sz="2000" dirty="0"/>
              <a:t>Management and leadership training run by an organisational psychologist focusing on person centred management styles, encouraging self-reflection from leaders</a:t>
            </a:r>
          </a:p>
          <a:p>
            <a:pPr marL="342900" lvl="0" indent="-342900">
              <a:buFont typeface="Arial" panose="020B0604020202020204" pitchFamily="34" charset="0"/>
              <a:buChar char="•"/>
            </a:pPr>
            <a:r>
              <a:rPr lang="en-GB" sz="2000" dirty="0"/>
              <a:t>Ongoing interrogation of how power, pace and pressure are experienced across the organisation</a:t>
            </a:r>
          </a:p>
        </p:txBody>
      </p:sp>
    </p:spTree>
    <p:extLst>
      <p:ext uri="{BB962C8B-B14F-4D97-AF65-F5344CB8AC3E}">
        <p14:creationId xmlns:p14="http://schemas.microsoft.com/office/powerpoint/2010/main" val="42410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5D4B-6C23-2FEC-EC88-74EEAF8294B3}"/>
              </a:ext>
            </a:extLst>
          </p:cNvPr>
          <p:cNvSpPr>
            <a:spLocks noGrp="1"/>
          </p:cNvSpPr>
          <p:nvPr>
            <p:ph type="title"/>
          </p:nvPr>
        </p:nvSpPr>
        <p:spPr>
          <a:xfrm>
            <a:off x="371475" y="365126"/>
            <a:ext cx="11449050" cy="667262"/>
          </a:xfrm>
        </p:spPr>
        <p:txBody>
          <a:bodyPr wrap="none" anchor="t">
            <a:normAutofit/>
          </a:bodyPr>
          <a:lstStyle/>
          <a:p>
            <a:r>
              <a:rPr lang="en-GB" dirty="0"/>
              <a:t>Wellbeing programme</a:t>
            </a:r>
          </a:p>
        </p:txBody>
      </p:sp>
      <p:sp>
        <p:nvSpPr>
          <p:cNvPr id="4" name="Footer Placeholder 3">
            <a:extLst>
              <a:ext uri="{FF2B5EF4-FFF2-40B4-BE49-F238E27FC236}">
                <a16:creationId xmlns:a16="http://schemas.microsoft.com/office/drawing/2014/main" id="{8DE80203-D9E8-AF75-75C7-9BA0BEE9C309}"/>
              </a:ext>
            </a:extLst>
          </p:cNvPr>
          <p:cNvSpPr>
            <a:spLocks noGrp="1"/>
          </p:cNvSpPr>
          <p:nvPr>
            <p:ph type="ftr" sz="quarter" idx="11"/>
          </p:nvPr>
        </p:nvSpPr>
        <p:spPr>
          <a:xfrm>
            <a:off x="3227438" y="6334228"/>
            <a:ext cx="4114800" cy="365125"/>
          </a:xfrm>
        </p:spPr>
        <p:txBody>
          <a:bodyPr anchor="t">
            <a:normAutofit/>
          </a:bodyPr>
          <a:lstStyle/>
          <a:p>
            <a:pPr>
              <a:spcAft>
                <a:spcPts val="600"/>
              </a:spcAft>
            </a:pPr>
            <a:r>
              <a:rPr lang="en-GB"/>
              <a:t>Update this title via the Footer function</a:t>
            </a:r>
          </a:p>
        </p:txBody>
      </p:sp>
      <p:sp>
        <p:nvSpPr>
          <p:cNvPr id="5" name="Slide Number Placeholder 4">
            <a:extLst>
              <a:ext uri="{FF2B5EF4-FFF2-40B4-BE49-F238E27FC236}">
                <a16:creationId xmlns:a16="http://schemas.microsoft.com/office/drawing/2014/main" id="{A244A6ED-78D0-FDB3-7750-70726A319E7A}"/>
              </a:ext>
            </a:extLst>
          </p:cNvPr>
          <p:cNvSpPr>
            <a:spLocks noGrp="1"/>
          </p:cNvSpPr>
          <p:nvPr>
            <p:ph type="sldNum" sz="quarter" idx="12"/>
          </p:nvPr>
        </p:nvSpPr>
        <p:spPr>
          <a:xfrm>
            <a:off x="9077325" y="6334228"/>
            <a:ext cx="2743200" cy="365125"/>
          </a:xfrm>
        </p:spPr>
        <p:txBody>
          <a:bodyPr anchor="t">
            <a:normAutofit/>
          </a:bodyPr>
          <a:lstStyle/>
          <a:p>
            <a:pPr>
              <a:spcAft>
                <a:spcPts val="600"/>
              </a:spcAft>
            </a:pPr>
            <a:fld id="{460775BD-EF43-4D90-A15B-8C36B59F5F1C}" type="slidenum">
              <a:rPr lang="en-GB" smtClean="0"/>
              <a:pPr>
                <a:spcAft>
                  <a:spcPts val="600"/>
                </a:spcAft>
              </a:pPr>
              <a:t>4</a:t>
            </a:fld>
            <a:endParaRPr lang="en-GB"/>
          </a:p>
        </p:txBody>
      </p:sp>
      <p:sp>
        <p:nvSpPr>
          <p:cNvPr id="6" name="Text Placeholder 5">
            <a:extLst>
              <a:ext uri="{FF2B5EF4-FFF2-40B4-BE49-F238E27FC236}">
                <a16:creationId xmlns:a16="http://schemas.microsoft.com/office/drawing/2014/main" id="{5872CD4D-8AA5-4EDC-94C7-369B086A2E89}"/>
              </a:ext>
            </a:extLst>
          </p:cNvPr>
          <p:cNvSpPr>
            <a:spLocks noGrp="1"/>
          </p:cNvSpPr>
          <p:nvPr>
            <p:ph sz="quarter" idx="14"/>
          </p:nvPr>
        </p:nvSpPr>
        <p:spPr>
          <a:xfrm>
            <a:off x="5457280" y="1393825"/>
            <a:ext cx="6363245" cy="4262438"/>
          </a:xfrm>
        </p:spPr>
        <p:txBody>
          <a:bodyPr vert="horz" lIns="0" tIns="0" rIns="0" bIns="0" rtlCol="0" anchor="t">
            <a:normAutofit/>
          </a:bodyPr>
          <a:lstStyle/>
          <a:p>
            <a:pPr marL="0" indent="0">
              <a:lnSpc>
                <a:spcPct val="90000"/>
              </a:lnSpc>
              <a:spcAft>
                <a:spcPts val="600"/>
              </a:spcAft>
              <a:buNone/>
            </a:pPr>
            <a:r>
              <a:rPr lang="en-GB" sz="2000" b="1"/>
              <a:t>Wellbeing programme </a:t>
            </a:r>
            <a:r>
              <a:rPr lang="en-GB" sz="2000"/>
              <a:t>follows the </a:t>
            </a:r>
            <a:r>
              <a:rPr lang="en-GB" sz="2000" b="1" u="sng">
                <a:hlinkClick r:id="rId3"/>
              </a:rPr>
              <a:t>5 Ways to Wellbeing.</a:t>
            </a:r>
            <a:endParaRPr lang="en-GB" sz="2000"/>
          </a:p>
          <a:p>
            <a:pPr marL="342900" indent="-342900">
              <a:lnSpc>
                <a:spcPct val="90000"/>
              </a:lnSpc>
              <a:spcAft>
                <a:spcPts val="600"/>
              </a:spcAft>
              <a:buFont typeface="Arial" panose="020B0604020202020204" pitchFamily="34" charset="0"/>
              <a:buChar char="•"/>
            </a:pPr>
            <a:r>
              <a:rPr lang="en-GB" sz="2000" b="1"/>
              <a:t>Connect</a:t>
            </a:r>
            <a:endParaRPr lang="en-GB" sz="2000"/>
          </a:p>
          <a:p>
            <a:pPr marL="342900" indent="-342900">
              <a:lnSpc>
                <a:spcPct val="90000"/>
              </a:lnSpc>
              <a:spcAft>
                <a:spcPts val="600"/>
              </a:spcAft>
              <a:buFont typeface="Arial" panose="020B0604020202020204" pitchFamily="34" charset="0"/>
              <a:buChar char="•"/>
            </a:pPr>
            <a:r>
              <a:rPr lang="en-GB" sz="2000" b="1"/>
              <a:t>Get Active</a:t>
            </a:r>
            <a:endParaRPr lang="en-GB" sz="2000"/>
          </a:p>
          <a:p>
            <a:pPr marL="342900" indent="-342900">
              <a:lnSpc>
                <a:spcPct val="90000"/>
              </a:lnSpc>
              <a:spcAft>
                <a:spcPts val="600"/>
              </a:spcAft>
              <a:buFont typeface="Arial" panose="020B0604020202020204" pitchFamily="34" charset="0"/>
              <a:buChar char="•"/>
            </a:pPr>
            <a:r>
              <a:rPr lang="en-GB" sz="2000" b="1"/>
              <a:t>Take Notice</a:t>
            </a:r>
            <a:endParaRPr lang="en-GB" sz="2000"/>
          </a:p>
          <a:p>
            <a:pPr marL="342900" indent="-342900">
              <a:lnSpc>
                <a:spcPct val="90000"/>
              </a:lnSpc>
              <a:spcAft>
                <a:spcPts val="600"/>
              </a:spcAft>
              <a:buFont typeface="Arial" panose="020B0604020202020204" pitchFamily="34" charset="0"/>
              <a:buChar char="•"/>
            </a:pPr>
            <a:r>
              <a:rPr lang="en-GB" sz="2000" b="1"/>
              <a:t>Learn</a:t>
            </a:r>
            <a:endParaRPr lang="en-GB" sz="2000"/>
          </a:p>
          <a:p>
            <a:pPr marL="342900" indent="-342900">
              <a:lnSpc>
                <a:spcPct val="90000"/>
              </a:lnSpc>
              <a:spcAft>
                <a:spcPts val="600"/>
              </a:spcAft>
              <a:buFont typeface="Arial" panose="020B0604020202020204" pitchFamily="34" charset="0"/>
              <a:buChar char="•"/>
            </a:pPr>
            <a:r>
              <a:rPr lang="en-GB" sz="2000" b="1"/>
              <a:t>Give</a:t>
            </a:r>
            <a:endParaRPr lang="en-GB" sz="2000"/>
          </a:p>
          <a:p>
            <a:pPr>
              <a:lnSpc>
                <a:spcPct val="90000"/>
              </a:lnSpc>
              <a:spcAft>
                <a:spcPts val="600"/>
              </a:spcAft>
            </a:pPr>
            <a:endParaRPr lang="en-GB" sz="2000"/>
          </a:p>
          <a:p>
            <a:pPr marL="175895" indent="-175895">
              <a:lnSpc>
                <a:spcPct val="90000"/>
              </a:lnSpc>
              <a:spcAft>
                <a:spcPts val="600"/>
              </a:spcAft>
            </a:pPr>
            <a:r>
              <a:rPr lang="en-GB" sz="2000"/>
              <a:t>Financial wellbeing sessions</a:t>
            </a:r>
          </a:p>
          <a:p>
            <a:pPr marL="175895" indent="-175895">
              <a:lnSpc>
                <a:spcPct val="90000"/>
              </a:lnSpc>
              <a:spcAft>
                <a:spcPts val="600"/>
              </a:spcAft>
            </a:pPr>
            <a:r>
              <a:rPr lang="en-GB" sz="2000"/>
              <a:t>Mental health ‘Skill Up’ sessions specifically tailored to working in the theatre</a:t>
            </a:r>
          </a:p>
          <a:p>
            <a:pPr marL="175895" indent="-175895">
              <a:lnSpc>
                <a:spcPct val="90000"/>
              </a:lnSpc>
              <a:spcAft>
                <a:spcPts val="600"/>
              </a:spcAft>
            </a:pPr>
            <a:r>
              <a:rPr lang="en-GB" sz="2000"/>
              <a:t>Health promotion days and opportunities to get active </a:t>
            </a:r>
          </a:p>
          <a:p>
            <a:pPr>
              <a:lnSpc>
                <a:spcPct val="90000"/>
              </a:lnSpc>
              <a:spcAft>
                <a:spcPts val="600"/>
              </a:spcAft>
            </a:pPr>
            <a:endParaRPr lang="en-GB" sz="2000"/>
          </a:p>
        </p:txBody>
      </p:sp>
      <p:pic>
        <p:nvPicPr>
          <p:cNvPr id="8" name="Picture 7" descr="A group of people sitting on a stage in front of a crowd&#10;&#10;AI-generated content may be incorrect.">
            <a:extLst>
              <a:ext uri="{FF2B5EF4-FFF2-40B4-BE49-F238E27FC236}">
                <a16:creationId xmlns:a16="http://schemas.microsoft.com/office/drawing/2014/main" id="{A62E5F73-940A-43EA-5CAB-C82847E078D3}"/>
              </a:ext>
            </a:extLst>
          </p:cNvPr>
          <p:cNvPicPr>
            <a:picLocks noChangeAspect="1"/>
          </p:cNvPicPr>
          <p:nvPr/>
        </p:nvPicPr>
        <p:blipFill>
          <a:blip r:embed="rId4"/>
          <a:srcRect l="20761" r="5411" b="-1"/>
          <a:stretch>
            <a:fillRect/>
          </a:stretch>
        </p:blipFill>
        <p:spPr>
          <a:xfrm>
            <a:off x="371474" y="1393825"/>
            <a:ext cx="4714331" cy="4262438"/>
          </a:xfrm>
          <a:prstGeom prst="rect">
            <a:avLst/>
          </a:prstGeom>
          <a:noFill/>
        </p:spPr>
      </p:pic>
      <p:sp>
        <p:nvSpPr>
          <p:cNvPr id="3" name="Date Placeholder 2">
            <a:extLst>
              <a:ext uri="{FF2B5EF4-FFF2-40B4-BE49-F238E27FC236}">
                <a16:creationId xmlns:a16="http://schemas.microsoft.com/office/drawing/2014/main" id="{2C632E98-7992-11C4-5CF9-2DF10F155058}"/>
              </a:ext>
            </a:extLst>
          </p:cNvPr>
          <p:cNvSpPr>
            <a:spLocks noGrp="1"/>
          </p:cNvSpPr>
          <p:nvPr>
            <p:ph type="dt" sz="half" idx="10"/>
          </p:nvPr>
        </p:nvSpPr>
        <p:spPr/>
        <p:txBody>
          <a:bodyPr/>
          <a:lstStyle/>
          <a:p>
            <a:pPr>
              <a:spcAft>
                <a:spcPts val="600"/>
              </a:spcAft>
            </a:pPr>
            <a:fld id="{9F4A3986-706F-491C-AB0E-758CB84A8CF7}" type="datetime3">
              <a:rPr lang="en-GB" smtClean="0"/>
              <a:pPr>
                <a:spcAft>
                  <a:spcPts val="600"/>
                </a:spcAft>
              </a:pPr>
              <a:t>25 February, 2026</a:t>
            </a:fld>
            <a:endParaRPr lang="en-GB"/>
          </a:p>
        </p:txBody>
      </p:sp>
    </p:spTree>
    <p:extLst>
      <p:ext uri="{BB962C8B-B14F-4D97-AF65-F5344CB8AC3E}">
        <p14:creationId xmlns:p14="http://schemas.microsoft.com/office/powerpoint/2010/main" val="2125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CAC8EB-CBA1-78F0-2680-12C13E10F6E7}"/>
              </a:ext>
            </a:extLst>
          </p:cNvPr>
          <p:cNvSpPr>
            <a:spLocks noGrp="1"/>
          </p:cNvSpPr>
          <p:nvPr>
            <p:ph type="ftr" sz="quarter" idx="11"/>
          </p:nvPr>
        </p:nvSpPr>
        <p:spPr>
          <a:xfrm>
            <a:off x="3227438" y="6334228"/>
            <a:ext cx="4114800" cy="365125"/>
          </a:xfrm>
        </p:spPr>
        <p:txBody>
          <a:bodyPr anchor="t">
            <a:normAutofit/>
          </a:bodyPr>
          <a:lstStyle/>
          <a:p>
            <a:pPr>
              <a:spcAft>
                <a:spcPts val="600"/>
              </a:spcAft>
            </a:pPr>
            <a:r>
              <a:rPr lang="en-GB"/>
              <a:t>Update this title via the Footer function</a:t>
            </a:r>
          </a:p>
        </p:txBody>
      </p:sp>
      <p:sp>
        <p:nvSpPr>
          <p:cNvPr id="5" name="Slide Number Placeholder 4">
            <a:extLst>
              <a:ext uri="{FF2B5EF4-FFF2-40B4-BE49-F238E27FC236}">
                <a16:creationId xmlns:a16="http://schemas.microsoft.com/office/drawing/2014/main" id="{4E7C761D-0A0C-9722-948C-115401BBB0BC}"/>
              </a:ext>
            </a:extLst>
          </p:cNvPr>
          <p:cNvSpPr>
            <a:spLocks noGrp="1"/>
          </p:cNvSpPr>
          <p:nvPr>
            <p:ph type="sldNum" sz="quarter" idx="12"/>
          </p:nvPr>
        </p:nvSpPr>
        <p:spPr>
          <a:xfrm>
            <a:off x="9077325" y="6334228"/>
            <a:ext cx="2743200" cy="365125"/>
          </a:xfrm>
        </p:spPr>
        <p:txBody>
          <a:bodyPr anchor="t">
            <a:normAutofit/>
          </a:bodyPr>
          <a:lstStyle/>
          <a:p>
            <a:pPr>
              <a:spcAft>
                <a:spcPts val="600"/>
              </a:spcAft>
            </a:pPr>
            <a:fld id="{460775BD-EF43-4D90-A15B-8C36B59F5F1C}" type="slidenum">
              <a:rPr lang="en-GB" smtClean="0"/>
              <a:pPr>
                <a:spcAft>
                  <a:spcPts val="600"/>
                </a:spcAft>
              </a:pPr>
              <a:t>5</a:t>
            </a:fld>
            <a:endParaRPr lang="en-GB"/>
          </a:p>
        </p:txBody>
      </p:sp>
      <p:sp>
        <p:nvSpPr>
          <p:cNvPr id="6" name="Text Placeholder 5">
            <a:extLst>
              <a:ext uri="{FF2B5EF4-FFF2-40B4-BE49-F238E27FC236}">
                <a16:creationId xmlns:a16="http://schemas.microsoft.com/office/drawing/2014/main" id="{DFFA6ABB-A272-0A1B-1338-898AF0FCB72E}"/>
              </a:ext>
            </a:extLst>
          </p:cNvPr>
          <p:cNvSpPr>
            <a:spLocks noGrp="1"/>
          </p:cNvSpPr>
          <p:nvPr>
            <p:ph type="body" sz="quarter" idx="17"/>
          </p:nvPr>
        </p:nvSpPr>
        <p:spPr>
          <a:xfrm>
            <a:off x="371473" y="668594"/>
            <a:ext cx="5663325" cy="5332607"/>
          </a:xfrm>
        </p:spPr>
        <p:txBody>
          <a:bodyPr>
            <a:normAutofit/>
          </a:bodyPr>
          <a:lstStyle/>
          <a:p>
            <a:pPr>
              <a:spcAft>
                <a:spcPts val="600"/>
              </a:spcAft>
            </a:pPr>
            <a:endParaRPr lang="en-GB" dirty="0"/>
          </a:p>
          <a:p>
            <a:pPr marL="342900" indent="-342900">
              <a:spcAft>
                <a:spcPts val="600"/>
              </a:spcAft>
              <a:buFont typeface="Arial" panose="020B0604020202020204" pitchFamily="34" charset="0"/>
              <a:buChar char="•"/>
            </a:pPr>
            <a:r>
              <a:rPr lang="en-GB" dirty="0"/>
              <a:t>1:1 sessions</a:t>
            </a:r>
          </a:p>
          <a:p>
            <a:pPr marL="342900" indent="-342900">
              <a:spcAft>
                <a:spcPts val="600"/>
              </a:spcAft>
              <a:buFont typeface="Arial" panose="020B0604020202020204" pitchFamily="34" charset="0"/>
              <a:buChar char="•"/>
            </a:pPr>
            <a:r>
              <a:rPr lang="en-GB" dirty="0"/>
              <a:t>Free and confidential</a:t>
            </a:r>
          </a:p>
          <a:p>
            <a:pPr marL="342900" indent="-342900">
              <a:spcAft>
                <a:spcPts val="600"/>
              </a:spcAft>
              <a:buFont typeface="Arial" panose="020B0604020202020204" pitchFamily="34" charset="0"/>
              <a:buChar char="•"/>
            </a:pPr>
            <a:r>
              <a:rPr lang="en-GB" dirty="0"/>
              <a:t>Mental health practitioners</a:t>
            </a:r>
          </a:p>
        </p:txBody>
      </p:sp>
      <p:sp>
        <p:nvSpPr>
          <p:cNvPr id="11" name="Text Placeholder 6">
            <a:extLst>
              <a:ext uri="{FF2B5EF4-FFF2-40B4-BE49-F238E27FC236}">
                <a16:creationId xmlns:a16="http://schemas.microsoft.com/office/drawing/2014/main" id="{5DB179FB-1586-0397-5EEB-5A396F0F2ADE}"/>
              </a:ext>
            </a:extLst>
          </p:cNvPr>
          <p:cNvSpPr>
            <a:spLocks noGrp="1"/>
          </p:cNvSpPr>
          <p:nvPr>
            <p:ph type="body" sz="quarter" idx="18"/>
          </p:nvPr>
        </p:nvSpPr>
        <p:spPr>
          <a:xfrm>
            <a:off x="371473" y="943897"/>
            <a:ext cx="5663325" cy="1481692"/>
          </a:xfrm>
        </p:spPr>
        <p:txBody>
          <a:bodyPr/>
          <a:lstStyle/>
          <a:p>
            <a:r>
              <a:rPr lang="en-US" dirty="0"/>
              <a:t>Welfare</a:t>
            </a:r>
          </a:p>
        </p:txBody>
      </p:sp>
      <p:sp>
        <p:nvSpPr>
          <p:cNvPr id="13" name="Text Placeholder 7">
            <a:extLst>
              <a:ext uri="{FF2B5EF4-FFF2-40B4-BE49-F238E27FC236}">
                <a16:creationId xmlns:a16="http://schemas.microsoft.com/office/drawing/2014/main" id="{DBB3F930-52BA-4E37-D20A-7F3FCA60D6FC}"/>
              </a:ext>
            </a:extLst>
          </p:cNvPr>
          <p:cNvSpPr>
            <a:spLocks noGrp="1"/>
          </p:cNvSpPr>
          <p:nvPr>
            <p:ph type="body" sz="quarter" idx="19"/>
          </p:nvPr>
        </p:nvSpPr>
        <p:spPr>
          <a:xfrm>
            <a:off x="6157725" y="668594"/>
            <a:ext cx="5662800" cy="5332607"/>
          </a:xfrm>
        </p:spPr>
        <p:txBody>
          <a:bodyPr/>
          <a:lstStyle/>
          <a:p>
            <a:endParaRPr lang="en-GB" dirty="0"/>
          </a:p>
          <a:p>
            <a:pPr marL="342900" indent="-342900">
              <a:buFont typeface="Arial" panose="020B0604020202020204" pitchFamily="34" charset="0"/>
              <a:buChar char="•"/>
            </a:pPr>
            <a:r>
              <a:rPr lang="en-GB" dirty="0"/>
              <a:t>Confidential facilitated spaces</a:t>
            </a:r>
            <a:endParaRPr lang="en-US" dirty="0"/>
          </a:p>
          <a:p>
            <a:pPr marL="342900" indent="-342900">
              <a:buFont typeface="Arial" panose="020B0604020202020204" pitchFamily="34" charset="0"/>
              <a:buChar char="•"/>
            </a:pPr>
            <a:r>
              <a:rPr lang="en-GB" dirty="0"/>
              <a:t>Response to external pressures and global events</a:t>
            </a:r>
          </a:p>
        </p:txBody>
      </p:sp>
      <p:sp>
        <p:nvSpPr>
          <p:cNvPr id="15" name="Text Placeholder 8">
            <a:extLst>
              <a:ext uri="{FF2B5EF4-FFF2-40B4-BE49-F238E27FC236}">
                <a16:creationId xmlns:a16="http://schemas.microsoft.com/office/drawing/2014/main" id="{F55CE809-8461-2951-C90A-CCC792F5FC70}"/>
              </a:ext>
            </a:extLst>
          </p:cNvPr>
          <p:cNvSpPr>
            <a:spLocks noGrp="1"/>
          </p:cNvSpPr>
          <p:nvPr>
            <p:ph type="body" sz="quarter" idx="20"/>
          </p:nvPr>
        </p:nvSpPr>
        <p:spPr>
          <a:xfrm>
            <a:off x="6157725" y="943897"/>
            <a:ext cx="5662800" cy="1481692"/>
          </a:xfrm>
        </p:spPr>
        <p:txBody>
          <a:bodyPr/>
          <a:lstStyle/>
          <a:p>
            <a:r>
              <a:rPr lang="en-US" dirty="0"/>
              <a:t>Reflective spaces</a:t>
            </a:r>
          </a:p>
        </p:txBody>
      </p:sp>
      <p:sp>
        <p:nvSpPr>
          <p:cNvPr id="3" name="Date Placeholder 2">
            <a:extLst>
              <a:ext uri="{FF2B5EF4-FFF2-40B4-BE49-F238E27FC236}">
                <a16:creationId xmlns:a16="http://schemas.microsoft.com/office/drawing/2014/main" id="{0B128CAF-7862-D0EE-0610-C115A8D279EB}"/>
              </a:ext>
            </a:extLst>
          </p:cNvPr>
          <p:cNvSpPr>
            <a:spLocks noGrp="1"/>
          </p:cNvSpPr>
          <p:nvPr>
            <p:ph type="dt" sz="half" idx="10"/>
          </p:nvPr>
        </p:nvSpPr>
        <p:spPr/>
        <p:txBody>
          <a:bodyPr/>
          <a:lstStyle/>
          <a:p>
            <a:pPr>
              <a:spcAft>
                <a:spcPts val="600"/>
              </a:spcAft>
            </a:pPr>
            <a:fld id="{9F4A3986-706F-491C-AB0E-758CB84A8CF7}" type="datetime3">
              <a:rPr lang="en-GB" smtClean="0"/>
              <a:pPr>
                <a:spcAft>
                  <a:spcPts val="600"/>
                </a:spcAft>
              </a:pPr>
              <a:t>25 February, 2026</a:t>
            </a:fld>
            <a:endParaRPr lang="en-GB"/>
          </a:p>
        </p:txBody>
      </p:sp>
    </p:spTree>
    <p:extLst>
      <p:ext uri="{BB962C8B-B14F-4D97-AF65-F5344CB8AC3E}">
        <p14:creationId xmlns:p14="http://schemas.microsoft.com/office/powerpoint/2010/main" val="1453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29A2-DCCE-B966-80DF-83F191A0773F}"/>
              </a:ext>
            </a:extLst>
          </p:cNvPr>
          <p:cNvSpPr>
            <a:spLocks noGrp="1"/>
          </p:cNvSpPr>
          <p:nvPr>
            <p:ph type="title"/>
          </p:nvPr>
        </p:nvSpPr>
        <p:spPr>
          <a:xfrm>
            <a:off x="371475" y="365126"/>
            <a:ext cx="11449050" cy="667262"/>
          </a:xfrm>
        </p:spPr>
        <p:txBody>
          <a:bodyPr wrap="none" anchor="t">
            <a:normAutofit/>
          </a:bodyPr>
          <a:lstStyle/>
          <a:p>
            <a:pPr lvl="0"/>
            <a:r>
              <a:rPr lang="en-GB"/>
              <a:t>Long-term conditions</a:t>
            </a:r>
          </a:p>
        </p:txBody>
      </p:sp>
      <p:sp>
        <p:nvSpPr>
          <p:cNvPr id="4" name="Footer Placeholder 3">
            <a:extLst>
              <a:ext uri="{FF2B5EF4-FFF2-40B4-BE49-F238E27FC236}">
                <a16:creationId xmlns:a16="http://schemas.microsoft.com/office/drawing/2014/main" id="{CC116366-C774-375C-F705-DA8A6636BBC6}"/>
              </a:ext>
            </a:extLst>
          </p:cNvPr>
          <p:cNvSpPr>
            <a:spLocks noGrp="1"/>
          </p:cNvSpPr>
          <p:nvPr>
            <p:ph type="ftr" sz="quarter" idx="11"/>
          </p:nvPr>
        </p:nvSpPr>
        <p:spPr>
          <a:xfrm>
            <a:off x="3227438" y="6334228"/>
            <a:ext cx="4114800" cy="365125"/>
          </a:xfrm>
        </p:spPr>
        <p:txBody>
          <a:bodyPr anchor="t">
            <a:normAutofit/>
          </a:bodyPr>
          <a:lstStyle/>
          <a:p>
            <a:pPr>
              <a:spcAft>
                <a:spcPts val="600"/>
              </a:spcAft>
            </a:pPr>
            <a:r>
              <a:rPr lang="en-GB"/>
              <a:t>Update this title via the Footer function</a:t>
            </a:r>
          </a:p>
        </p:txBody>
      </p:sp>
      <p:sp>
        <p:nvSpPr>
          <p:cNvPr id="5" name="Slide Number Placeholder 4">
            <a:extLst>
              <a:ext uri="{FF2B5EF4-FFF2-40B4-BE49-F238E27FC236}">
                <a16:creationId xmlns:a16="http://schemas.microsoft.com/office/drawing/2014/main" id="{CB630C60-A105-BBE2-6948-DAC6D64F5B95}"/>
              </a:ext>
            </a:extLst>
          </p:cNvPr>
          <p:cNvSpPr>
            <a:spLocks noGrp="1"/>
          </p:cNvSpPr>
          <p:nvPr>
            <p:ph type="sldNum" sz="quarter" idx="12"/>
          </p:nvPr>
        </p:nvSpPr>
        <p:spPr>
          <a:xfrm>
            <a:off x="9077325" y="6334228"/>
            <a:ext cx="2743200" cy="365125"/>
          </a:xfrm>
        </p:spPr>
        <p:txBody>
          <a:bodyPr anchor="t">
            <a:normAutofit/>
          </a:bodyPr>
          <a:lstStyle/>
          <a:p>
            <a:pPr>
              <a:spcAft>
                <a:spcPts val="600"/>
              </a:spcAft>
            </a:pPr>
            <a:fld id="{460775BD-EF43-4D90-A15B-8C36B59F5F1C}" type="slidenum">
              <a:rPr lang="en-GB" smtClean="0"/>
              <a:pPr>
                <a:spcAft>
                  <a:spcPts val="600"/>
                </a:spcAft>
              </a:pPr>
              <a:t>6</a:t>
            </a:fld>
            <a:endParaRPr lang="en-GB"/>
          </a:p>
        </p:txBody>
      </p:sp>
      <p:sp>
        <p:nvSpPr>
          <p:cNvPr id="6" name="Text Placeholder 5">
            <a:extLst>
              <a:ext uri="{FF2B5EF4-FFF2-40B4-BE49-F238E27FC236}">
                <a16:creationId xmlns:a16="http://schemas.microsoft.com/office/drawing/2014/main" id="{4ADBCB99-AC35-F70A-8B4F-42F739AC97F0}"/>
              </a:ext>
            </a:extLst>
          </p:cNvPr>
          <p:cNvSpPr>
            <a:spLocks noGrp="1"/>
          </p:cNvSpPr>
          <p:nvPr>
            <p:ph sz="quarter" idx="14"/>
          </p:nvPr>
        </p:nvSpPr>
        <p:spPr>
          <a:xfrm>
            <a:off x="5457280" y="1393825"/>
            <a:ext cx="6363245" cy="4262438"/>
          </a:xfrm>
        </p:spPr>
        <p:txBody>
          <a:bodyPr>
            <a:normAutofit/>
          </a:bodyPr>
          <a:lstStyle/>
          <a:p>
            <a:pPr>
              <a:lnSpc>
                <a:spcPct val="90000"/>
              </a:lnSpc>
              <a:spcAft>
                <a:spcPts val="600"/>
              </a:spcAft>
            </a:pPr>
            <a:endParaRPr lang="en-GB" sz="1700" dirty="0"/>
          </a:p>
          <a:p>
            <a:pPr marL="342900" indent="-342900">
              <a:lnSpc>
                <a:spcPct val="90000"/>
              </a:lnSpc>
              <a:spcAft>
                <a:spcPts val="600"/>
              </a:spcAft>
              <a:buFont typeface="Arial" panose="020B0604020202020204" pitchFamily="34" charset="0"/>
              <a:buChar char="•"/>
            </a:pPr>
            <a:r>
              <a:rPr lang="en-GB" sz="1700" dirty="0"/>
              <a:t>Work with the social model of disability</a:t>
            </a:r>
          </a:p>
          <a:p>
            <a:pPr marL="342900" lvl="0" indent="-342900">
              <a:lnSpc>
                <a:spcPct val="90000"/>
              </a:lnSpc>
              <a:spcAft>
                <a:spcPts val="600"/>
              </a:spcAft>
              <a:buFont typeface="Arial" panose="020B0604020202020204" pitchFamily="34" charset="0"/>
              <a:buChar char="•"/>
            </a:pPr>
            <a:r>
              <a:rPr lang="en-GB" sz="1700" dirty="0"/>
              <a:t>In house OH provision - provides continuity of care and known history </a:t>
            </a:r>
          </a:p>
          <a:p>
            <a:pPr marL="342900" lvl="0" indent="-342900">
              <a:lnSpc>
                <a:spcPct val="90000"/>
              </a:lnSpc>
              <a:spcAft>
                <a:spcPts val="600"/>
              </a:spcAft>
              <a:buFont typeface="Arial" panose="020B0604020202020204" pitchFamily="34" charset="0"/>
              <a:buChar char="•"/>
            </a:pPr>
            <a:r>
              <a:rPr lang="en-GB" sz="1700" dirty="0"/>
              <a:t>Ongoing regular support or onward referral</a:t>
            </a:r>
          </a:p>
          <a:p>
            <a:pPr marL="342900" lvl="0" indent="-342900">
              <a:lnSpc>
                <a:spcPct val="90000"/>
              </a:lnSpc>
              <a:spcAft>
                <a:spcPts val="600"/>
              </a:spcAft>
              <a:buFont typeface="Arial" panose="020B0604020202020204" pitchFamily="34" charset="0"/>
              <a:buChar char="•"/>
            </a:pPr>
            <a:r>
              <a:rPr lang="en-GB" sz="1700" dirty="0"/>
              <a:t>Tailored interventions based on knowledge and history of individual and dept</a:t>
            </a:r>
          </a:p>
          <a:p>
            <a:pPr marL="342900" lvl="0" indent="-342900">
              <a:lnSpc>
                <a:spcPct val="90000"/>
              </a:lnSpc>
              <a:spcAft>
                <a:spcPts val="600"/>
              </a:spcAft>
              <a:buFont typeface="Arial" panose="020B0604020202020204" pitchFamily="34" charset="0"/>
              <a:buChar char="•"/>
            </a:pPr>
            <a:r>
              <a:rPr lang="en-GB" sz="1700" dirty="0"/>
              <a:t>Understanding challenges on health issues relating to performance</a:t>
            </a:r>
          </a:p>
          <a:p>
            <a:pPr marL="342900" lvl="0" indent="-342900">
              <a:lnSpc>
                <a:spcPct val="90000"/>
              </a:lnSpc>
              <a:spcAft>
                <a:spcPts val="600"/>
              </a:spcAft>
              <a:buFont typeface="Arial" panose="020B0604020202020204" pitchFamily="34" charset="0"/>
              <a:buChar char="•"/>
            </a:pPr>
            <a:r>
              <a:rPr lang="en-GB" sz="1700" dirty="0"/>
              <a:t>Longer shifts allow for support up to and beyond curtain up</a:t>
            </a:r>
          </a:p>
          <a:p>
            <a:pPr marL="342900" lvl="0" indent="-342900">
              <a:lnSpc>
                <a:spcPct val="90000"/>
              </a:lnSpc>
              <a:spcAft>
                <a:spcPts val="600"/>
              </a:spcAft>
              <a:buFont typeface="Arial" panose="020B0604020202020204" pitchFamily="34" charset="0"/>
              <a:buChar char="•"/>
            </a:pPr>
            <a:r>
              <a:rPr lang="en-GB" sz="1700" dirty="0"/>
              <a:t>Outreach support for tours/West End and other smaller theatres </a:t>
            </a:r>
          </a:p>
          <a:p>
            <a:pPr marL="342900" lvl="0" indent="-342900">
              <a:lnSpc>
                <a:spcPct val="90000"/>
              </a:lnSpc>
              <a:spcAft>
                <a:spcPts val="600"/>
              </a:spcAft>
              <a:buFont typeface="Arial" panose="020B0604020202020204" pitchFamily="34" charset="0"/>
              <a:buChar char="•"/>
            </a:pPr>
            <a:r>
              <a:rPr lang="en-GB" sz="1700" dirty="0"/>
              <a:t>Presence in rehearsals to identify early any issues</a:t>
            </a:r>
          </a:p>
          <a:p>
            <a:pPr marL="342900" indent="-342900">
              <a:lnSpc>
                <a:spcPct val="90000"/>
              </a:lnSpc>
              <a:spcAft>
                <a:spcPts val="600"/>
              </a:spcAft>
              <a:buFont typeface="Arial" panose="020B0604020202020204" pitchFamily="34" charset="0"/>
              <a:buChar char="•"/>
            </a:pPr>
            <a:endParaRPr lang="en-GB" sz="1700" dirty="0"/>
          </a:p>
          <a:p>
            <a:pPr>
              <a:lnSpc>
                <a:spcPct val="90000"/>
              </a:lnSpc>
              <a:spcAft>
                <a:spcPts val="600"/>
              </a:spcAft>
            </a:pPr>
            <a:endParaRPr lang="en-GB" sz="1700" dirty="0"/>
          </a:p>
          <a:p>
            <a:pPr>
              <a:lnSpc>
                <a:spcPct val="90000"/>
              </a:lnSpc>
              <a:spcAft>
                <a:spcPts val="600"/>
              </a:spcAft>
            </a:pPr>
            <a:endParaRPr lang="en-GB" sz="1700" dirty="0"/>
          </a:p>
        </p:txBody>
      </p:sp>
      <p:pic>
        <p:nvPicPr>
          <p:cNvPr id="7" name="Picture 6" descr="A group of people sitting at tables outside a building&#10;&#10;AI-generated content may be incorrect.">
            <a:extLst>
              <a:ext uri="{FF2B5EF4-FFF2-40B4-BE49-F238E27FC236}">
                <a16:creationId xmlns:a16="http://schemas.microsoft.com/office/drawing/2014/main" id="{086E52F2-825F-F1C3-21BE-87737FFF6AE5}"/>
              </a:ext>
            </a:extLst>
          </p:cNvPr>
          <p:cNvPicPr>
            <a:picLocks noChangeAspect="1"/>
          </p:cNvPicPr>
          <p:nvPr/>
        </p:nvPicPr>
        <p:blipFill>
          <a:blip r:embed="rId3"/>
          <a:stretch>
            <a:fillRect/>
          </a:stretch>
        </p:blipFill>
        <p:spPr>
          <a:xfrm>
            <a:off x="371474" y="1789472"/>
            <a:ext cx="4714331" cy="3267730"/>
          </a:xfrm>
          <a:prstGeom prst="rect">
            <a:avLst/>
          </a:prstGeom>
          <a:noFill/>
        </p:spPr>
      </p:pic>
      <p:sp>
        <p:nvSpPr>
          <p:cNvPr id="3" name="Date Placeholder 2">
            <a:extLst>
              <a:ext uri="{FF2B5EF4-FFF2-40B4-BE49-F238E27FC236}">
                <a16:creationId xmlns:a16="http://schemas.microsoft.com/office/drawing/2014/main" id="{E037D38C-BC83-5038-7B4B-9DC399B98A7D}"/>
              </a:ext>
            </a:extLst>
          </p:cNvPr>
          <p:cNvSpPr>
            <a:spLocks noGrp="1"/>
          </p:cNvSpPr>
          <p:nvPr>
            <p:ph type="dt" sz="half" idx="10"/>
          </p:nvPr>
        </p:nvSpPr>
        <p:spPr/>
        <p:txBody>
          <a:bodyPr/>
          <a:lstStyle/>
          <a:p>
            <a:pPr>
              <a:spcAft>
                <a:spcPts val="600"/>
              </a:spcAft>
            </a:pPr>
            <a:fld id="{9F4A3986-706F-491C-AB0E-758CB84A8CF7}" type="datetime3">
              <a:rPr lang="en-GB" smtClean="0"/>
              <a:pPr>
                <a:spcAft>
                  <a:spcPts val="600"/>
                </a:spcAft>
              </a:pPr>
              <a:t>25 February, 2026</a:t>
            </a:fld>
            <a:endParaRPr lang="en-GB"/>
          </a:p>
        </p:txBody>
      </p:sp>
    </p:spTree>
    <p:extLst>
      <p:ext uri="{BB962C8B-B14F-4D97-AF65-F5344CB8AC3E}">
        <p14:creationId xmlns:p14="http://schemas.microsoft.com/office/powerpoint/2010/main" val="250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87FDD9-A505-A5B7-BED1-6DEC0158C974}"/>
              </a:ext>
            </a:extLst>
          </p:cNvPr>
          <p:cNvSpPr>
            <a:spLocks noGrp="1"/>
          </p:cNvSpPr>
          <p:nvPr>
            <p:ph type="title"/>
          </p:nvPr>
        </p:nvSpPr>
        <p:spPr/>
        <p:txBody>
          <a:bodyPr/>
          <a:lstStyle/>
          <a:p>
            <a:r>
              <a:rPr lang="en-GB"/>
              <a:t>Thank you</a:t>
            </a:r>
          </a:p>
        </p:txBody>
      </p:sp>
      <p:sp>
        <p:nvSpPr>
          <p:cNvPr id="11" name="Text Placeholder 10">
            <a:extLst>
              <a:ext uri="{FF2B5EF4-FFF2-40B4-BE49-F238E27FC236}">
                <a16:creationId xmlns:a16="http://schemas.microsoft.com/office/drawing/2014/main" id="{2ABA9941-7672-729D-83EB-35E05ABD9B81}"/>
              </a:ext>
            </a:extLst>
          </p:cNvPr>
          <p:cNvSpPr>
            <a:spLocks noGrp="1"/>
          </p:cNvSpPr>
          <p:nvPr>
            <p:ph type="body" sz="quarter" idx="21"/>
          </p:nvPr>
        </p:nvSpPr>
        <p:spPr/>
        <p:txBody>
          <a:bodyPr/>
          <a:lstStyle/>
          <a:p>
            <a:r>
              <a:rPr lang="en-GB" dirty="0"/>
              <a:t>Prepared by </a:t>
            </a:r>
            <a:r>
              <a:rPr lang="en-GB" b="1" dirty="0"/>
              <a:t>Laura Friedner</a:t>
            </a:r>
          </a:p>
          <a:p>
            <a:r>
              <a:rPr lang="en-GB" b="1" dirty="0"/>
              <a:t>Director of People and Culture</a:t>
            </a:r>
          </a:p>
          <a:p>
            <a:r>
              <a:rPr lang="en-GB" dirty="0">
                <a:hlinkClick r:id="rId3"/>
              </a:rPr>
              <a:t>lfriedner@nationaltheatre.org.uk</a:t>
            </a:r>
            <a:r>
              <a:rPr lang="en-GB" dirty="0"/>
              <a:t> </a:t>
            </a:r>
          </a:p>
        </p:txBody>
      </p:sp>
    </p:spTree>
    <p:extLst>
      <p:ext uri="{BB962C8B-B14F-4D97-AF65-F5344CB8AC3E}">
        <p14:creationId xmlns:p14="http://schemas.microsoft.com/office/powerpoint/2010/main" val="144766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ional Theatre template 2023">
  <a:themeElements>
    <a:clrScheme name="National Theatre 2023">
      <a:dk1>
        <a:sysClr val="windowText" lastClr="000000"/>
      </a:dk1>
      <a:lt1>
        <a:sysClr val="window" lastClr="FFFFFF"/>
      </a:lt1>
      <a:dk2>
        <a:srgbClr val="FF3200"/>
      </a:dk2>
      <a:lt2>
        <a:srgbClr val="FFFFFF"/>
      </a:lt2>
      <a:accent1>
        <a:srgbClr val="FF3200"/>
      </a:accent1>
      <a:accent2>
        <a:srgbClr val="B3B3B3"/>
      </a:accent2>
      <a:accent3>
        <a:srgbClr val="808080"/>
      </a:accent3>
      <a:accent4>
        <a:srgbClr val="000000"/>
      </a:accent4>
      <a:accent5>
        <a:srgbClr val="FF8466"/>
      </a:accent5>
      <a:accent6>
        <a:srgbClr val="FFAD99"/>
      </a:accent6>
      <a:hlink>
        <a:srgbClr val="FF3200"/>
      </a:hlink>
      <a:folHlink>
        <a:srgbClr val="FF3200"/>
      </a:folHlink>
    </a:clrScheme>
    <a:fontScheme name="National Theatre 2023">
      <a:majorFont>
        <a:latin typeface="Helvetica Now NT Display"/>
        <a:ea typeface=""/>
        <a:cs typeface=""/>
      </a:majorFont>
      <a:minorFont>
        <a:latin typeface="Helvetica Now NT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2400" dirty="0" smtClean="0"/>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National Theatre template 2023">
  <a:themeElements>
    <a:clrScheme name="National Theatre 2023">
      <a:dk1>
        <a:sysClr val="windowText" lastClr="000000"/>
      </a:dk1>
      <a:lt1>
        <a:sysClr val="window" lastClr="FFFFFF"/>
      </a:lt1>
      <a:dk2>
        <a:srgbClr val="FF3200"/>
      </a:dk2>
      <a:lt2>
        <a:srgbClr val="FFFFFF"/>
      </a:lt2>
      <a:accent1>
        <a:srgbClr val="FF3200"/>
      </a:accent1>
      <a:accent2>
        <a:srgbClr val="B3B3B3"/>
      </a:accent2>
      <a:accent3>
        <a:srgbClr val="808080"/>
      </a:accent3>
      <a:accent4>
        <a:srgbClr val="000000"/>
      </a:accent4>
      <a:accent5>
        <a:srgbClr val="FF8466"/>
      </a:accent5>
      <a:accent6>
        <a:srgbClr val="FFAD99"/>
      </a:accent6>
      <a:hlink>
        <a:srgbClr val="FF3200"/>
      </a:hlink>
      <a:folHlink>
        <a:srgbClr val="FF3200"/>
      </a:folHlink>
    </a:clrScheme>
    <a:fontScheme name="National Theatre 2023">
      <a:majorFont>
        <a:latin typeface="Helvetica Now NT Display"/>
        <a:ea typeface=""/>
        <a:cs typeface=""/>
      </a:majorFont>
      <a:minorFont>
        <a:latin typeface="Helvetica Now NT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2400" dirty="0" smtClean="0"/>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45AA784A6C8A468A0C0DE5452319FE" ma:contentTypeVersion="18" ma:contentTypeDescription="Create a new document." ma:contentTypeScope="" ma:versionID="65b98c608575aea3a07f10c45b4084cd">
  <xsd:schema xmlns:xsd="http://www.w3.org/2001/XMLSchema" xmlns:xs="http://www.w3.org/2001/XMLSchema" xmlns:p="http://schemas.microsoft.com/office/2006/metadata/properties" xmlns:ns1="http://schemas.microsoft.com/sharepoint/v3" xmlns:ns2="4fbed7c7-9551-425b-baa8-27b91a667902" xmlns:ns3="3d4210e7-3864-477e-9565-c7f35f1186a5" targetNamespace="http://schemas.microsoft.com/office/2006/metadata/properties" ma:root="true" ma:fieldsID="e1e7b96e168bc3e87a62315651eee2ff" ns1:_="" ns2:_="" ns3:_="">
    <xsd:import namespace="http://schemas.microsoft.com/sharepoint/v3"/>
    <xsd:import namespace="4fbed7c7-9551-425b-baa8-27b91a667902"/>
    <xsd:import namespace="3d4210e7-3864-477e-9565-c7f35f1186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Group"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ed7c7-9551-425b-baa8-27b91a6679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efdb708-7c70-4ba3-a499-ed04419d3572}" ma:internalName="TaxCatchAll" ma:showField="CatchAllData" ma:web="4fbed7c7-9551-425b-baa8-27b91a6679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d4210e7-3864-477e-9565-c7f35f1186a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Group" ma:index="16" nillable="true" ma:displayName="Group" ma:description="Used by" ma:format="Dropdown" ma:internalName="Group">
      <xsd:simpleType>
        <xsd:restriction base="dms:Text">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6baeaf3-3f21-4136-9959-db7812a4584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descriptio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fbed7c7-9551-425b-baa8-27b91a667902">
      <UserInfo>
        <DisplayName>Carmel Hayes</DisplayName>
        <AccountId>258</AccountId>
        <AccountType/>
      </UserInfo>
      <UserInfo>
        <DisplayName>Nicholas Triantafyllou</DisplayName>
        <AccountId>6</AccountId>
        <AccountType/>
      </UserInfo>
    </SharedWithUsers>
    <_ip_UnifiedCompliancePolicyUIAction xmlns="http://schemas.microsoft.com/sharepoint/v3" xsi:nil="true"/>
    <TaxCatchAll xmlns="4fbed7c7-9551-425b-baa8-27b91a667902" xsi:nil="true"/>
    <_ip_UnifiedCompliancePolicyProperties xmlns="http://schemas.microsoft.com/sharepoint/v3" xsi:nil="true"/>
    <Group xmlns="3d4210e7-3864-477e-9565-c7f35f1186a5" xsi:nil="true"/>
    <lcf76f155ced4ddcb4097134ff3c332f xmlns="3d4210e7-3864-477e-9565-c7f35f1186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5D9F3C-B7F3-4EA8-B4DA-EF062FDE68B6}">
  <ds:schemaRefs>
    <ds:schemaRef ds:uri="http://schemas.microsoft.com/sharepoint/v3/contenttype/forms"/>
  </ds:schemaRefs>
</ds:datastoreItem>
</file>

<file path=customXml/itemProps2.xml><?xml version="1.0" encoding="utf-8"?>
<ds:datastoreItem xmlns:ds="http://schemas.openxmlformats.org/officeDocument/2006/customXml" ds:itemID="{0CE2AC0B-1778-4D6D-9323-BBCDE2FC6F85}">
  <ds:schemaRefs>
    <ds:schemaRef ds:uri="3d4210e7-3864-477e-9565-c7f35f1186a5"/>
    <ds:schemaRef ds:uri="4fbed7c7-9551-425b-baa8-27b91a667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2FC8EC-9F72-47FE-B532-1492F53467A1}">
  <ds:schemaRefs>
    <ds:schemaRef ds:uri="http://schemas.microsoft.com/office/2006/documentManagement/types"/>
    <ds:schemaRef ds:uri="http://purl.org/dc/elements/1.1/"/>
    <ds:schemaRef ds:uri="http://schemas.microsoft.com/sharepoint/v3"/>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 ds:uri="3d4210e7-3864-477e-9565-c7f35f1186a5"/>
    <ds:schemaRef ds:uri="4fbed7c7-9551-425b-baa8-27b91a66790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4974</TotalTime>
  <Words>396</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Helvetica Now NT Display</vt:lpstr>
      <vt:lpstr>National Theatre template 2023</vt:lpstr>
      <vt:lpstr>National Theatre template 2023</vt:lpstr>
      <vt:lpstr>  How creative industries support and enable good Mental Health in their workforce and the wider population.  Laura Friedner Director of People &amp; Culture National Theatre </vt:lpstr>
      <vt:lpstr>The challenge</vt:lpstr>
      <vt:lpstr>NT response</vt:lpstr>
      <vt:lpstr>Wellbeing programme</vt:lpstr>
      <vt:lpstr>PowerPoint Presentation</vt:lpstr>
      <vt:lpstr>Long-term conditions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Media Away day</dc:title>
  <dc:creator>www.neiltomlinson.com</dc:creator>
  <cp:lastModifiedBy>Laura Friedner</cp:lastModifiedBy>
  <cp:revision>5</cp:revision>
  <cp:lastPrinted>2026-02-25T17:27:28Z</cp:lastPrinted>
  <dcterms:created xsi:type="dcterms:W3CDTF">2023-02-13T07:37:54Z</dcterms:created>
  <dcterms:modified xsi:type="dcterms:W3CDTF">2026-02-25T19:55:28Z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0x010100AB45AA784A6C8A468A0C0DE5452319FE</vt:lpwstr>
  </property>
  <property fmtid="{D5CDD505-2E9C-101B-9397-08002B2CF9AE}" pid="3" name="MediaServiceImageTags">
    <vt:lpwstr/>
  </property>
</Properties>
</file>