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2" r:id="rId4"/>
  </p:sldMasterIdLst>
  <p:notesMasterIdLst>
    <p:notesMasterId r:id="rId25"/>
  </p:notesMasterIdLst>
  <p:sldIdLst>
    <p:sldId id="296" r:id="rId5"/>
    <p:sldId id="259" r:id="rId6"/>
    <p:sldId id="260" r:id="rId7"/>
    <p:sldId id="266" r:id="rId8"/>
    <p:sldId id="267" r:id="rId9"/>
    <p:sldId id="270" r:id="rId10"/>
    <p:sldId id="272" r:id="rId11"/>
    <p:sldId id="297" r:id="rId12"/>
    <p:sldId id="298" r:id="rId13"/>
    <p:sldId id="299" r:id="rId14"/>
    <p:sldId id="300" r:id="rId15"/>
    <p:sldId id="301" r:id="rId16"/>
    <p:sldId id="302" r:id="rId17"/>
    <p:sldId id="303" r:id="rId18"/>
    <p:sldId id="304" r:id="rId19"/>
    <p:sldId id="308" r:id="rId20"/>
    <p:sldId id="305" r:id="rId21"/>
    <p:sldId id="307" r:id="rId22"/>
    <p:sldId id="306" r:id="rId23"/>
    <p:sldId id="277" r:id="rId24"/>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3630" userDrawn="1">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D36297C-0D82-C11A-6385-CF5800CA992B}" name="Hasan Bakhshi" initials="HB" userId="S::nhb127@newcastle.ac.uk::ce2f8345-7920-4afe-b02c-e7b907a01d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299B"/>
    <a:srgbClr val="FFFAFA"/>
    <a:srgbClr val="866761"/>
    <a:srgbClr val="FF8200"/>
    <a:srgbClr val="685B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7A51F8-DB31-4B62-B63C-AADDB89D63AF}" v="39" dt="2026-02-26T12:39:06.26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43"/>
    <p:restoredTop sz="94694"/>
  </p:normalViewPr>
  <p:slideViewPr>
    <p:cSldViewPr snapToGrid="0">
      <p:cViewPr varScale="1">
        <p:scale>
          <a:sx n="36" d="100"/>
          <a:sy n="36" d="100"/>
        </p:scale>
        <p:origin x="1236" y="52"/>
      </p:cViewPr>
      <p:guideLst>
        <p:guide orient="horz" pos="3630"/>
        <p:guide pos="216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Cahill-Jones" userId="c0b25abd-58c9-42fb-a268-b39f85bdc57f" providerId="ADAL" clId="{234D6D8E-D224-4D68-BA4F-4750B4EC6FFF}"/>
    <pc:docChg chg="undo custSel addSld delSld modSld sldOrd delMainMaster">
      <pc:chgData name="Tom Cahill-Jones" userId="c0b25abd-58c9-42fb-a268-b39f85bdc57f" providerId="ADAL" clId="{234D6D8E-D224-4D68-BA4F-4750B4EC6FFF}" dt="2026-02-26T12:42:02.463" v="1496" actId="20577"/>
      <pc:docMkLst>
        <pc:docMk/>
      </pc:docMkLst>
      <pc:sldChg chg="add">
        <pc:chgData name="Tom Cahill-Jones" userId="c0b25abd-58c9-42fb-a268-b39f85bdc57f" providerId="ADAL" clId="{234D6D8E-D224-4D68-BA4F-4750B4EC6FFF}" dt="2026-02-26T12:10:04.891" v="1273"/>
        <pc:sldMkLst>
          <pc:docMk/>
          <pc:sldMk cId="1694205951" sldId="259"/>
        </pc:sldMkLst>
      </pc:sldChg>
      <pc:sldChg chg="add">
        <pc:chgData name="Tom Cahill-Jones" userId="c0b25abd-58c9-42fb-a268-b39f85bdc57f" providerId="ADAL" clId="{234D6D8E-D224-4D68-BA4F-4750B4EC6FFF}" dt="2026-02-26T12:10:14.669" v="1274"/>
        <pc:sldMkLst>
          <pc:docMk/>
          <pc:sldMk cId="1693115004" sldId="260"/>
        </pc:sldMkLst>
      </pc:sldChg>
      <pc:sldChg chg="add">
        <pc:chgData name="Tom Cahill-Jones" userId="c0b25abd-58c9-42fb-a268-b39f85bdc57f" providerId="ADAL" clId="{234D6D8E-D224-4D68-BA4F-4750B4EC6FFF}" dt="2026-02-26T12:12:07.306" v="1276"/>
        <pc:sldMkLst>
          <pc:docMk/>
          <pc:sldMk cId="2157235758" sldId="266"/>
        </pc:sldMkLst>
      </pc:sldChg>
      <pc:sldChg chg="add">
        <pc:chgData name="Tom Cahill-Jones" userId="c0b25abd-58c9-42fb-a268-b39f85bdc57f" providerId="ADAL" clId="{234D6D8E-D224-4D68-BA4F-4750B4EC6FFF}" dt="2026-02-26T12:12:19.986" v="1277"/>
        <pc:sldMkLst>
          <pc:docMk/>
          <pc:sldMk cId="942456507" sldId="267"/>
        </pc:sldMkLst>
      </pc:sldChg>
      <pc:sldChg chg="del">
        <pc:chgData name="Tom Cahill-Jones" userId="c0b25abd-58c9-42fb-a268-b39f85bdc57f" providerId="ADAL" clId="{234D6D8E-D224-4D68-BA4F-4750B4EC6FFF}" dt="2026-02-26T11:42:47.613" v="1173" actId="47"/>
        <pc:sldMkLst>
          <pc:docMk/>
          <pc:sldMk cId="3413682434" sldId="268"/>
        </pc:sldMkLst>
      </pc:sldChg>
      <pc:sldChg chg="modSp add del mod">
        <pc:chgData name="Tom Cahill-Jones" userId="c0b25abd-58c9-42fb-a268-b39f85bdc57f" providerId="ADAL" clId="{234D6D8E-D224-4D68-BA4F-4750B4EC6FFF}" dt="2026-02-26T12:11:12.057" v="1275" actId="47"/>
        <pc:sldMkLst>
          <pc:docMk/>
          <pc:sldMk cId="0" sldId="270"/>
        </pc:sldMkLst>
        <pc:spChg chg="mod">
          <ac:chgData name="Tom Cahill-Jones" userId="c0b25abd-58c9-42fb-a268-b39f85bdc57f" providerId="ADAL" clId="{234D6D8E-D224-4D68-BA4F-4750B4EC6FFF}" dt="2026-02-26T10:56:31.773" v="90" actId="20577"/>
          <ac:spMkLst>
            <pc:docMk/>
            <pc:sldMk cId="0" sldId="270"/>
            <ac:spMk id="14" creationId="{448081B3-A9A0-E064-E654-50F958BA967F}"/>
          </ac:spMkLst>
        </pc:spChg>
      </pc:sldChg>
      <pc:sldChg chg="add">
        <pc:chgData name="Tom Cahill-Jones" userId="c0b25abd-58c9-42fb-a268-b39f85bdc57f" providerId="ADAL" clId="{234D6D8E-D224-4D68-BA4F-4750B4EC6FFF}" dt="2026-02-26T12:13:04.046" v="1278"/>
        <pc:sldMkLst>
          <pc:docMk/>
          <pc:sldMk cId="362528530" sldId="270"/>
        </pc:sldMkLst>
      </pc:sldChg>
      <pc:sldChg chg="add">
        <pc:chgData name="Tom Cahill-Jones" userId="c0b25abd-58c9-42fb-a268-b39f85bdc57f" providerId="ADAL" clId="{234D6D8E-D224-4D68-BA4F-4750B4EC6FFF}" dt="2026-02-26T12:19:47.520" v="1322"/>
        <pc:sldMkLst>
          <pc:docMk/>
          <pc:sldMk cId="174716197" sldId="272"/>
        </pc:sldMkLst>
      </pc:sldChg>
      <pc:sldChg chg="modSp mod ord">
        <pc:chgData name="Tom Cahill-Jones" userId="c0b25abd-58c9-42fb-a268-b39f85bdc57f" providerId="ADAL" clId="{234D6D8E-D224-4D68-BA4F-4750B4EC6FFF}" dt="2026-02-26T10:59:40.436" v="139"/>
        <pc:sldMkLst>
          <pc:docMk/>
          <pc:sldMk cId="4250239724" sldId="277"/>
        </pc:sldMkLst>
        <pc:spChg chg="mod">
          <ac:chgData name="Tom Cahill-Jones" userId="c0b25abd-58c9-42fb-a268-b39f85bdc57f" providerId="ADAL" clId="{234D6D8E-D224-4D68-BA4F-4750B4EC6FFF}" dt="2026-02-26T10:59:11.689" v="136" actId="255"/>
          <ac:spMkLst>
            <pc:docMk/>
            <pc:sldMk cId="4250239724" sldId="277"/>
            <ac:spMk id="2" creationId="{D7B2E1BC-8DAD-1F74-743F-F696DBD40B8C}"/>
          </ac:spMkLst>
        </pc:spChg>
        <pc:spChg chg="mod">
          <ac:chgData name="Tom Cahill-Jones" userId="c0b25abd-58c9-42fb-a268-b39f85bdc57f" providerId="ADAL" clId="{234D6D8E-D224-4D68-BA4F-4750B4EC6FFF}" dt="2026-02-26T10:58:15.443" v="129" actId="20577"/>
          <ac:spMkLst>
            <pc:docMk/>
            <pc:sldMk cId="4250239724" sldId="277"/>
            <ac:spMk id="3" creationId="{E546149F-3DB5-802C-E6CC-678F4B07F0EF}"/>
          </ac:spMkLst>
        </pc:spChg>
        <pc:spChg chg="mod">
          <ac:chgData name="Tom Cahill-Jones" userId="c0b25abd-58c9-42fb-a268-b39f85bdc57f" providerId="ADAL" clId="{234D6D8E-D224-4D68-BA4F-4750B4EC6FFF}" dt="2026-02-26T10:58:59.186" v="134" actId="20577"/>
          <ac:spMkLst>
            <pc:docMk/>
            <pc:sldMk cId="4250239724" sldId="277"/>
            <ac:spMk id="4" creationId="{B954248E-8532-AF52-2A8E-03AD6ED0EF16}"/>
          </ac:spMkLst>
        </pc:spChg>
      </pc:sldChg>
      <pc:sldChg chg="del">
        <pc:chgData name="Tom Cahill-Jones" userId="c0b25abd-58c9-42fb-a268-b39f85bdc57f" providerId="ADAL" clId="{234D6D8E-D224-4D68-BA4F-4750B4EC6FFF}" dt="2026-02-26T11:42:47.613" v="1173" actId="47"/>
        <pc:sldMkLst>
          <pc:docMk/>
          <pc:sldMk cId="647563359" sldId="288"/>
        </pc:sldMkLst>
      </pc:sldChg>
      <pc:sldChg chg="del">
        <pc:chgData name="Tom Cahill-Jones" userId="c0b25abd-58c9-42fb-a268-b39f85bdc57f" providerId="ADAL" clId="{234D6D8E-D224-4D68-BA4F-4750B4EC6FFF}" dt="2026-02-26T11:42:47.613" v="1173" actId="47"/>
        <pc:sldMkLst>
          <pc:docMk/>
          <pc:sldMk cId="3157294981" sldId="290"/>
        </pc:sldMkLst>
      </pc:sldChg>
      <pc:sldChg chg="del">
        <pc:chgData name="Tom Cahill-Jones" userId="c0b25abd-58c9-42fb-a268-b39f85bdc57f" providerId="ADAL" clId="{234D6D8E-D224-4D68-BA4F-4750B4EC6FFF}" dt="2026-02-26T11:42:47.613" v="1173" actId="47"/>
        <pc:sldMkLst>
          <pc:docMk/>
          <pc:sldMk cId="115462036" sldId="291"/>
        </pc:sldMkLst>
      </pc:sldChg>
      <pc:sldChg chg="del">
        <pc:chgData name="Tom Cahill-Jones" userId="c0b25abd-58c9-42fb-a268-b39f85bdc57f" providerId="ADAL" clId="{234D6D8E-D224-4D68-BA4F-4750B4EC6FFF}" dt="2026-02-26T11:42:47.613" v="1173" actId="47"/>
        <pc:sldMkLst>
          <pc:docMk/>
          <pc:sldMk cId="1582195786" sldId="292"/>
        </pc:sldMkLst>
      </pc:sldChg>
      <pc:sldChg chg="del">
        <pc:chgData name="Tom Cahill-Jones" userId="c0b25abd-58c9-42fb-a268-b39f85bdc57f" providerId="ADAL" clId="{234D6D8E-D224-4D68-BA4F-4750B4EC6FFF}" dt="2026-02-26T11:42:47.613" v="1173" actId="47"/>
        <pc:sldMkLst>
          <pc:docMk/>
          <pc:sldMk cId="190236615" sldId="293"/>
        </pc:sldMkLst>
      </pc:sldChg>
      <pc:sldChg chg="del">
        <pc:chgData name="Tom Cahill-Jones" userId="c0b25abd-58c9-42fb-a268-b39f85bdc57f" providerId="ADAL" clId="{234D6D8E-D224-4D68-BA4F-4750B4EC6FFF}" dt="2026-02-26T11:42:47.613" v="1173" actId="47"/>
        <pc:sldMkLst>
          <pc:docMk/>
          <pc:sldMk cId="3101554969" sldId="294"/>
        </pc:sldMkLst>
      </pc:sldChg>
      <pc:sldChg chg="del">
        <pc:chgData name="Tom Cahill-Jones" userId="c0b25abd-58c9-42fb-a268-b39f85bdc57f" providerId="ADAL" clId="{234D6D8E-D224-4D68-BA4F-4750B4EC6FFF}" dt="2026-02-26T11:42:47.613" v="1173" actId="47"/>
        <pc:sldMkLst>
          <pc:docMk/>
          <pc:sldMk cId="2724380917" sldId="295"/>
        </pc:sldMkLst>
      </pc:sldChg>
      <pc:sldChg chg="modSp mod">
        <pc:chgData name="Tom Cahill-Jones" userId="c0b25abd-58c9-42fb-a268-b39f85bdc57f" providerId="ADAL" clId="{234D6D8E-D224-4D68-BA4F-4750B4EC6FFF}" dt="2026-02-26T12:42:02.463" v="1496" actId="20577"/>
        <pc:sldMkLst>
          <pc:docMk/>
          <pc:sldMk cId="1306225517" sldId="296"/>
        </pc:sldMkLst>
        <pc:spChg chg="mod">
          <ac:chgData name="Tom Cahill-Jones" userId="c0b25abd-58c9-42fb-a268-b39f85bdc57f" providerId="ADAL" clId="{234D6D8E-D224-4D68-BA4F-4750B4EC6FFF}" dt="2026-02-26T12:42:02.463" v="1496" actId="20577"/>
          <ac:spMkLst>
            <pc:docMk/>
            <pc:sldMk cId="1306225517" sldId="296"/>
            <ac:spMk id="2" creationId="{9C7E59DA-ADBA-4FE5-DAB5-0E569B71E499}"/>
          </ac:spMkLst>
        </pc:spChg>
      </pc:sldChg>
      <pc:sldChg chg="modSp mod ord">
        <pc:chgData name="Tom Cahill-Jones" userId="c0b25abd-58c9-42fb-a268-b39f85bdc57f" providerId="ADAL" clId="{234D6D8E-D224-4D68-BA4F-4750B4EC6FFF}" dt="2026-02-26T11:07:06.992" v="286" actId="255"/>
        <pc:sldMkLst>
          <pc:docMk/>
          <pc:sldMk cId="3755109781" sldId="297"/>
        </pc:sldMkLst>
        <pc:spChg chg="mod">
          <ac:chgData name="Tom Cahill-Jones" userId="c0b25abd-58c9-42fb-a268-b39f85bdc57f" providerId="ADAL" clId="{234D6D8E-D224-4D68-BA4F-4750B4EC6FFF}" dt="2026-02-26T11:03:07.316" v="226" actId="20577"/>
          <ac:spMkLst>
            <pc:docMk/>
            <pc:sldMk cId="3755109781" sldId="297"/>
            <ac:spMk id="2" creationId="{1966F47B-CBD2-A9C7-A650-D7004358772B}"/>
          </ac:spMkLst>
        </pc:spChg>
        <pc:spChg chg="mod">
          <ac:chgData name="Tom Cahill-Jones" userId="c0b25abd-58c9-42fb-a268-b39f85bdc57f" providerId="ADAL" clId="{234D6D8E-D224-4D68-BA4F-4750B4EC6FFF}" dt="2026-02-26T11:07:06.992" v="286" actId="255"/>
          <ac:spMkLst>
            <pc:docMk/>
            <pc:sldMk cId="3755109781" sldId="297"/>
            <ac:spMk id="3" creationId="{19AE508A-24D3-18C0-121E-E8A292FBF623}"/>
          </ac:spMkLst>
        </pc:spChg>
      </pc:sldChg>
      <pc:sldChg chg="modSp add mod">
        <pc:chgData name="Tom Cahill-Jones" userId="c0b25abd-58c9-42fb-a268-b39f85bdc57f" providerId="ADAL" clId="{234D6D8E-D224-4D68-BA4F-4750B4EC6FFF}" dt="2026-02-26T11:05:42.604" v="284" actId="20577"/>
        <pc:sldMkLst>
          <pc:docMk/>
          <pc:sldMk cId="2489466904" sldId="298"/>
        </pc:sldMkLst>
        <pc:spChg chg="mod">
          <ac:chgData name="Tom Cahill-Jones" userId="c0b25abd-58c9-42fb-a268-b39f85bdc57f" providerId="ADAL" clId="{234D6D8E-D224-4D68-BA4F-4750B4EC6FFF}" dt="2026-02-26T11:04:13.489" v="262" actId="20577"/>
          <ac:spMkLst>
            <pc:docMk/>
            <pc:sldMk cId="2489466904" sldId="298"/>
            <ac:spMk id="2" creationId="{22257AA8-4AAD-06EE-E437-0F823CB4ACCD}"/>
          </ac:spMkLst>
        </pc:spChg>
        <pc:spChg chg="mod">
          <ac:chgData name="Tom Cahill-Jones" userId="c0b25abd-58c9-42fb-a268-b39f85bdc57f" providerId="ADAL" clId="{234D6D8E-D224-4D68-BA4F-4750B4EC6FFF}" dt="2026-02-26T11:05:42.604" v="284" actId="20577"/>
          <ac:spMkLst>
            <pc:docMk/>
            <pc:sldMk cId="2489466904" sldId="298"/>
            <ac:spMk id="3" creationId="{5F1F2C6F-8D28-51C0-43D3-06BC485F0EE5}"/>
          </ac:spMkLst>
        </pc:spChg>
      </pc:sldChg>
      <pc:sldChg chg="modSp add mod">
        <pc:chgData name="Tom Cahill-Jones" userId="c0b25abd-58c9-42fb-a268-b39f85bdc57f" providerId="ADAL" clId="{234D6D8E-D224-4D68-BA4F-4750B4EC6FFF}" dt="2026-02-26T11:43:36.567" v="1181" actId="20577"/>
        <pc:sldMkLst>
          <pc:docMk/>
          <pc:sldMk cId="2484941147" sldId="299"/>
        </pc:sldMkLst>
        <pc:spChg chg="mod">
          <ac:chgData name="Tom Cahill-Jones" userId="c0b25abd-58c9-42fb-a268-b39f85bdc57f" providerId="ADAL" clId="{234D6D8E-D224-4D68-BA4F-4750B4EC6FFF}" dt="2026-02-26T11:07:37.119" v="347" actId="20577"/>
          <ac:spMkLst>
            <pc:docMk/>
            <pc:sldMk cId="2484941147" sldId="299"/>
            <ac:spMk id="2" creationId="{9743F987-7398-F515-8FCC-36367E2B554F}"/>
          </ac:spMkLst>
        </pc:spChg>
        <pc:spChg chg="mod">
          <ac:chgData name="Tom Cahill-Jones" userId="c0b25abd-58c9-42fb-a268-b39f85bdc57f" providerId="ADAL" clId="{234D6D8E-D224-4D68-BA4F-4750B4EC6FFF}" dt="2026-02-26T11:43:36.567" v="1181" actId="20577"/>
          <ac:spMkLst>
            <pc:docMk/>
            <pc:sldMk cId="2484941147" sldId="299"/>
            <ac:spMk id="3" creationId="{A00637A1-2679-E90C-FB84-18ED78FCD133}"/>
          </ac:spMkLst>
        </pc:spChg>
      </pc:sldChg>
      <pc:sldChg chg="modSp add mod">
        <pc:chgData name="Tom Cahill-Jones" userId="c0b25abd-58c9-42fb-a268-b39f85bdc57f" providerId="ADAL" clId="{234D6D8E-D224-4D68-BA4F-4750B4EC6FFF}" dt="2026-02-26T11:43:49.317" v="1184" actId="5793"/>
        <pc:sldMkLst>
          <pc:docMk/>
          <pc:sldMk cId="2928539396" sldId="300"/>
        </pc:sldMkLst>
        <pc:spChg chg="mod">
          <ac:chgData name="Tom Cahill-Jones" userId="c0b25abd-58c9-42fb-a268-b39f85bdc57f" providerId="ADAL" clId="{234D6D8E-D224-4D68-BA4F-4750B4EC6FFF}" dt="2026-02-26T11:11:51.807" v="424" actId="20577"/>
          <ac:spMkLst>
            <pc:docMk/>
            <pc:sldMk cId="2928539396" sldId="300"/>
            <ac:spMk id="2" creationId="{01CD8AC2-3F01-1381-822E-400340992A31}"/>
          </ac:spMkLst>
        </pc:spChg>
        <pc:spChg chg="mod">
          <ac:chgData name="Tom Cahill-Jones" userId="c0b25abd-58c9-42fb-a268-b39f85bdc57f" providerId="ADAL" clId="{234D6D8E-D224-4D68-BA4F-4750B4EC6FFF}" dt="2026-02-26T11:43:49.317" v="1184" actId="5793"/>
          <ac:spMkLst>
            <pc:docMk/>
            <pc:sldMk cId="2928539396" sldId="300"/>
            <ac:spMk id="3" creationId="{83865322-AE1F-B82C-4A6F-EDFADBB3931F}"/>
          </ac:spMkLst>
        </pc:spChg>
      </pc:sldChg>
      <pc:sldChg chg="modSp add mod">
        <pc:chgData name="Tom Cahill-Jones" userId="c0b25abd-58c9-42fb-a268-b39f85bdc57f" providerId="ADAL" clId="{234D6D8E-D224-4D68-BA4F-4750B4EC6FFF}" dt="2026-02-26T12:20:42.715" v="1330" actId="20577"/>
        <pc:sldMkLst>
          <pc:docMk/>
          <pc:sldMk cId="2619350641" sldId="301"/>
        </pc:sldMkLst>
        <pc:spChg chg="mod">
          <ac:chgData name="Tom Cahill-Jones" userId="c0b25abd-58c9-42fb-a268-b39f85bdc57f" providerId="ADAL" clId="{234D6D8E-D224-4D68-BA4F-4750B4EC6FFF}" dt="2026-02-26T11:14:50.469" v="487" actId="20577"/>
          <ac:spMkLst>
            <pc:docMk/>
            <pc:sldMk cId="2619350641" sldId="301"/>
            <ac:spMk id="2" creationId="{F2747127-4CBC-2D8B-9F74-321F1072F993}"/>
          </ac:spMkLst>
        </pc:spChg>
        <pc:spChg chg="mod">
          <ac:chgData name="Tom Cahill-Jones" userId="c0b25abd-58c9-42fb-a268-b39f85bdc57f" providerId="ADAL" clId="{234D6D8E-D224-4D68-BA4F-4750B4EC6FFF}" dt="2026-02-26T12:20:42.715" v="1330" actId="20577"/>
          <ac:spMkLst>
            <pc:docMk/>
            <pc:sldMk cId="2619350641" sldId="301"/>
            <ac:spMk id="3" creationId="{F0DA85B1-5398-8628-0C47-A7C8D325198B}"/>
          </ac:spMkLst>
        </pc:spChg>
      </pc:sldChg>
      <pc:sldChg chg="modSp add mod">
        <pc:chgData name="Tom Cahill-Jones" userId="c0b25abd-58c9-42fb-a268-b39f85bdc57f" providerId="ADAL" clId="{234D6D8E-D224-4D68-BA4F-4750B4EC6FFF}" dt="2026-02-26T11:26:40.684" v="803" actId="20577"/>
        <pc:sldMkLst>
          <pc:docMk/>
          <pc:sldMk cId="277503909" sldId="302"/>
        </pc:sldMkLst>
        <pc:spChg chg="mod">
          <ac:chgData name="Tom Cahill-Jones" userId="c0b25abd-58c9-42fb-a268-b39f85bdc57f" providerId="ADAL" clId="{234D6D8E-D224-4D68-BA4F-4750B4EC6FFF}" dt="2026-02-26T11:20:32.077" v="641" actId="20577"/>
          <ac:spMkLst>
            <pc:docMk/>
            <pc:sldMk cId="277503909" sldId="302"/>
            <ac:spMk id="2" creationId="{2F60A2D6-B2D0-493B-CA1F-F0648EAA59FF}"/>
          </ac:spMkLst>
        </pc:spChg>
        <pc:spChg chg="mod">
          <ac:chgData name="Tom Cahill-Jones" userId="c0b25abd-58c9-42fb-a268-b39f85bdc57f" providerId="ADAL" clId="{234D6D8E-D224-4D68-BA4F-4750B4EC6FFF}" dt="2026-02-26T11:26:40.684" v="803" actId="20577"/>
          <ac:spMkLst>
            <pc:docMk/>
            <pc:sldMk cId="277503909" sldId="302"/>
            <ac:spMk id="3" creationId="{E02B9B8A-B5C3-4523-380A-FE75E860E9E8}"/>
          </ac:spMkLst>
        </pc:spChg>
      </pc:sldChg>
      <pc:sldChg chg="modSp add mod">
        <pc:chgData name="Tom Cahill-Jones" userId="c0b25abd-58c9-42fb-a268-b39f85bdc57f" providerId="ADAL" clId="{234D6D8E-D224-4D68-BA4F-4750B4EC6FFF}" dt="2026-02-26T11:26:37.675" v="802" actId="20577"/>
        <pc:sldMkLst>
          <pc:docMk/>
          <pc:sldMk cId="3645238875" sldId="303"/>
        </pc:sldMkLst>
        <pc:spChg chg="mod">
          <ac:chgData name="Tom Cahill-Jones" userId="c0b25abd-58c9-42fb-a268-b39f85bdc57f" providerId="ADAL" clId="{234D6D8E-D224-4D68-BA4F-4750B4EC6FFF}" dt="2026-02-26T11:22:43.462" v="695" actId="20577"/>
          <ac:spMkLst>
            <pc:docMk/>
            <pc:sldMk cId="3645238875" sldId="303"/>
            <ac:spMk id="2" creationId="{5FC207C0-0F9C-F3E2-C45B-7F54CC7A13CE}"/>
          </ac:spMkLst>
        </pc:spChg>
        <pc:spChg chg="mod">
          <ac:chgData name="Tom Cahill-Jones" userId="c0b25abd-58c9-42fb-a268-b39f85bdc57f" providerId="ADAL" clId="{234D6D8E-D224-4D68-BA4F-4750B4EC6FFF}" dt="2026-02-26T11:26:37.675" v="802" actId="20577"/>
          <ac:spMkLst>
            <pc:docMk/>
            <pc:sldMk cId="3645238875" sldId="303"/>
            <ac:spMk id="3" creationId="{DF80CBF4-0CC8-9F34-6827-A9C2B94E14DE}"/>
          </ac:spMkLst>
        </pc:spChg>
      </pc:sldChg>
      <pc:sldChg chg="modSp add mod">
        <pc:chgData name="Tom Cahill-Jones" userId="c0b25abd-58c9-42fb-a268-b39f85bdc57f" providerId="ADAL" clId="{234D6D8E-D224-4D68-BA4F-4750B4EC6FFF}" dt="2026-02-26T11:28:18.381" v="874" actId="20577"/>
        <pc:sldMkLst>
          <pc:docMk/>
          <pc:sldMk cId="781176463" sldId="304"/>
        </pc:sldMkLst>
        <pc:spChg chg="mod">
          <ac:chgData name="Tom Cahill-Jones" userId="c0b25abd-58c9-42fb-a268-b39f85bdc57f" providerId="ADAL" clId="{234D6D8E-D224-4D68-BA4F-4750B4EC6FFF}" dt="2026-02-26T11:26:03.637" v="794" actId="20577"/>
          <ac:spMkLst>
            <pc:docMk/>
            <pc:sldMk cId="781176463" sldId="304"/>
            <ac:spMk id="2" creationId="{FCF32B8B-35E3-3CA3-E388-7721E9BFB6E2}"/>
          </ac:spMkLst>
        </pc:spChg>
        <pc:spChg chg="mod">
          <ac:chgData name="Tom Cahill-Jones" userId="c0b25abd-58c9-42fb-a268-b39f85bdc57f" providerId="ADAL" clId="{234D6D8E-D224-4D68-BA4F-4750B4EC6FFF}" dt="2026-02-26T11:28:18.381" v="874" actId="20577"/>
          <ac:spMkLst>
            <pc:docMk/>
            <pc:sldMk cId="781176463" sldId="304"/>
            <ac:spMk id="3" creationId="{CE6A08BA-8552-1586-68F9-1A3FA736DB59}"/>
          </ac:spMkLst>
        </pc:spChg>
      </pc:sldChg>
      <pc:sldChg chg="modSp add mod">
        <pc:chgData name="Tom Cahill-Jones" userId="c0b25abd-58c9-42fb-a268-b39f85bdc57f" providerId="ADAL" clId="{234D6D8E-D224-4D68-BA4F-4750B4EC6FFF}" dt="2026-02-26T11:31:10.249" v="940" actId="12"/>
        <pc:sldMkLst>
          <pc:docMk/>
          <pc:sldMk cId="3952305116" sldId="305"/>
        </pc:sldMkLst>
        <pc:spChg chg="mod">
          <ac:chgData name="Tom Cahill-Jones" userId="c0b25abd-58c9-42fb-a268-b39f85bdc57f" providerId="ADAL" clId="{234D6D8E-D224-4D68-BA4F-4750B4EC6FFF}" dt="2026-02-26T11:30:29.835" v="932" actId="20577"/>
          <ac:spMkLst>
            <pc:docMk/>
            <pc:sldMk cId="3952305116" sldId="305"/>
            <ac:spMk id="2" creationId="{6FF31ECA-AE6C-24EF-7844-29C66539E3F1}"/>
          </ac:spMkLst>
        </pc:spChg>
        <pc:spChg chg="mod">
          <ac:chgData name="Tom Cahill-Jones" userId="c0b25abd-58c9-42fb-a268-b39f85bdc57f" providerId="ADAL" clId="{234D6D8E-D224-4D68-BA4F-4750B4EC6FFF}" dt="2026-02-26T11:31:10.249" v="940" actId="12"/>
          <ac:spMkLst>
            <pc:docMk/>
            <pc:sldMk cId="3952305116" sldId="305"/>
            <ac:spMk id="3" creationId="{89AC0A56-8E70-C026-730A-98447DBA29DB}"/>
          </ac:spMkLst>
        </pc:spChg>
      </pc:sldChg>
      <pc:sldChg chg="modSp add mod">
        <pc:chgData name="Tom Cahill-Jones" userId="c0b25abd-58c9-42fb-a268-b39f85bdc57f" providerId="ADAL" clId="{234D6D8E-D224-4D68-BA4F-4750B4EC6FFF}" dt="2026-02-26T12:41:21.073" v="1490" actId="20577"/>
        <pc:sldMkLst>
          <pc:docMk/>
          <pc:sldMk cId="3899621500" sldId="306"/>
        </pc:sldMkLst>
        <pc:spChg chg="mod">
          <ac:chgData name="Tom Cahill-Jones" userId="c0b25abd-58c9-42fb-a268-b39f85bdc57f" providerId="ADAL" clId="{234D6D8E-D224-4D68-BA4F-4750B4EC6FFF}" dt="2026-02-26T11:40:29.545" v="1141" actId="20577"/>
          <ac:spMkLst>
            <pc:docMk/>
            <pc:sldMk cId="3899621500" sldId="306"/>
            <ac:spMk id="2" creationId="{45D844D1-117E-8307-B7F9-2DB4AA5BCD1A}"/>
          </ac:spMkLst>
        </pc:spChg>
        <pc:spChg chg="mod">
          <ac:chgData name="Tom Cahill-Jones" userId="c0b25abd-58c9-42fb-a268-b39f85bdc57f" providerId="ADAL" clId="{234D6D8E-D224-4D68-BA4F-4750B4EC6FFF}" dt="2026-02-26T12:41:21.073" v="1490" actId="20577"/>
          <ac:spMkLst>
            <pc:docMk/>
            <pc:sldMk cId="3899621500" sldId="306"/>
            <ac:spMk id="3" creationId="{F3A0F1A3-F48B-385B-F679-F7AA0AAFD5CF}"/>
          </ac:spMkLst>
        </pc:spChg>
      </pc:sldChg>
      <pc:sldChg chg="modSp add mod">
        <pc:chgData name="Tom Cahill-Jones" userId="c0b25abd-58c9-42fb-a268-b39f85bdc57f" providerId="ADAL" clId="{234D6D8E-D224-4D68-BA4F-4750B4EC6FFF}" dt="2026-02-26T11:40:00.079" v="1110" actId="20577"/>
        <pc:sldMkLst>
          <pc:docMk/>
          <pc:sldMk cId="3212014054" sldId="307"/>
        </pc:sldMkLst>
        <pc:spChg chg="mod">
          <ac:chgData name="Tom Cahill-Jones" userId="c0b25abd-58c9-42fb-a268-b39f85bdc57f" providerId="ADAL" clId="{234D6D8E-D224-4D68-BA4F-4750B4EC6FFF}" dt="2026-02-26T11:32:11.016" v="962" actId="255"/>
          <ac:spMkLst>
            <pc:docMk/>
            <pc:sldMk cId="3212014054" sldId="307"/>
            <ac:spMk id="2" creationId="{C56315C2-A005-2ADA-BE5B-3BEE0F029DF2}"/>
          </ac:spMkLst>
        </pc:spChg>
        <pc:spChg chg="mod">
          <ac:chgData name="Tom Cahill-Jones" userId="c0b25abd-58c9-42fb-a268-b39f85bdc57f" providerId="ADAL" clId="{234D6D8E-D224-4D68-BA4F-4750B4EC6FFF}" dt="2026-02-26T11:40:00.079" v="1110" actId="20577"/>
          <ac:spMkLst>
            <pc:docMk/>
            <pc:sldMk cId="3212014054" sldId="307"/>
            <ac:spMk id="3" creationId="{19128B14-C944-34A3-FD2C-2F2CDEEAF880}"/>
          </ac:spMkLst>
        </pc:spChg>
      </pc:sldChg>
      <pc:sldChg chg="modSp add mod">
        <pc:chgData name="Tom Cahill-Jones" userId="c0b25abd-58c9-42fb-a268-b39f85bdc57f" providerId="ADAL" clId="{234D6D8E-D224-4D68-BA4F-4750B4EC6FFF}" dt="2026-02-26T12:40:53.359" v="1477" actId="20577"/>
        <pc:sldMkLst>
          <pc:docMk/>
          <pc:sldMk cId="279781231" sldId="308"/>
        </pc:sldMkLst>
        <pc:spChg chg="mod">
          <ac:chgData name="Tom Cahill-Jones" userId="c0b25abd-58c9-42fb-a268-b39f85bdc57f" providerId="ADAL" clId="{234D6D8E-D224-4D68-BA4F-4750B4EC6FFF}" dt="2026-02-26T12:36:50.913" v="1333" actId="20577"/>
          <ac:spMkLst>
            <pc:docMk/>
            <pc:sldMk cId="279781231" sldId="308"/>
            <ac:spMk id="2" creationId="{E7C58CCB-0DE2-3927-AF78-C1F72C7ECF14}"/>
          </ac:spMkLst>
        </pc:spChg>
        <pc:spChg chg="mod">
          <ac:chgData name="Tom Cahill-Jones" userId="c0b25abd-58c9-42fb-a268-b39f85bdc57f" providerId="ADAL" clId="{234D6D8E-D224-4D68-BA4F-4750B4EC6FFF}" dt="2026-02-26T12:40:53.359" v="1477" actId="20577"/>
          <ac:spMkLst>
            <pc:docMk/>
            <pc:sldMk cId="279781231" sldId="308"/>
            <ac:spMk id="3" creationId="{6DD8EE0E-F96C-81BC-1E9E-48CDF45C7687}"/>
          </ac:spMkLst>
        </pc:spChg>
      </pc:sldChg>
      <pc:sldMasterChg chg="del delSldLayout">
        <pc:chgData name="Tom Cahill-Jones" userId="c0b25abd-58c9-42fb-a268-b39f85bdc57f" providerId="ADAL" clId="{234D6D8E-D224-4D68-BA4F-4750B4EC6FFF}" dt="2026-02-26T11:42:47.613" v="1173" actId="47"/>
        <pc:sldMasterMkLst>
          <pc:docMk/>
          <pc:sldMasterMk cId="566254929" sldId="2147483667"/>
        </pc:sldMasterMkLst>
        <pc:sldLayoutChg chg="del">
          <pc:chgData name="Tom Cahill-Jones" userId="c0b25abd-58c9-42fb-a268-b39f85bdc57f" providerId="ADAL" clId="{234D6D8E-D224-4D68-BA4F-4750B4EC6FFF}" dt="2026-02-26T11:42:47.613" v="1173" actId="47"/>
          <pc:sldLayoutMkLst>
            <pc:docMk/>
            <pc:sldMasterMk cId="566254929" sldId="2147483667"/>
            <pc:sldLayoutMk cId="4032560245" sldId="2147483669"/>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1418854722" sldId="2147483670"/>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1371863745" sldId="2147483671"/>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4235030299" sldId="2147483672"/>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3867412128" sldId="2147483673"/>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1354242361" sldId="2147483674"/>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2200254993" sldId="2147483675"/>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2954580396" sldId="2147483676"/>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2836086138" sldId="2147483677"/>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3761718131" sldId="2147483678"/>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3008980927" sldId="2147483679"/>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1430832321" sldId="2147483680"/>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1315514125" sldId="2147483681"/>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3903192009" sldId="2147483682"/>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2544053970" sldId="2147483683"/>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1357436560" sldId="2147483684"/>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3714479014" sldId="2147483685"/>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2608739358" sldId="2147483686"/>
          </pc:sldLayoutMkLst>
        </pc:sldLayoutChg>
        <pc:sldLayoutChg chg="del">
          <pc:chgData name="Tom Cahill-Jones" userId="c0b25abd-58c9-42fb-a268-b39f85bdc57f" providerId="ADAL" clId="{234D6D8E-D224-4D68-BA4F-4750B4EC6FFF}" dt="2026-02-26T11:42:47.613" v="1173" actId="47"/>
          <pc:sldLayoutMkLst>
            <pc:docMk/>
            <pc:sldMasterMk cId="566254929" sldId="2147483667"/>
            <pc:sldLayoutMk cId="1561892202" sldId="2147483691"/>
          </pc:sldLayoutMkLst>
        </pc:sldLayoutChg>
      </pc:sldMasterChg>
      <pc:sldMasterChg chg="delSldLayout">
        <pc:chgData name="Tom Cahill-Jones" userId="c0b25abd-58c9-42fb-a268-b39f85bdc57f" providerId="ADAL" clId="{234D6D8E-D224-4D68-BA4F-4750B4EC6FFF}" dt="2026-02-26T12:11:12.057" v="1275" actId="47"/>
        <pc:sldMasterMkLst>
          <pc:docMk/>
          <pc:sldMasterMk cId="1994200580" sldId="2147483692"/>
        </pc:sldMasterMkLst>
        <pc:sldLayoutChg chg="del">
          <pc:chgData name="Tom Cahill-Jones" userId="c0b25abd-58c9-42fb-a268-b39f85bdc57f" providerId="ADAL" clId="{234D6D8E-D224-4D68-BA4F-4750B4EC6FFF}" dt="2026-02-26T12:11:12.057" v="1275" actId="47"/>
          <pc:sldLayoutMkLst>
            <pc:docMk/>
            <pc:sldMasterMk cId="1994200580" sldId="2147483692"/>
            <pc:sldLayoutMk cId="911896725" sldId="2147483726"/>
          </pc:sldLayoutMkLst>
        </pc:sldLayoutChg>
      </pc:sldMasterChg>
    </pc:docChg>
  </pc:docChgLst>
  <pc:docChgLst>
    <pc:chgData name="Giorgio Fazio" userId="S::ngf19@newcastle.ac.uk::b9de993f-ef7c-42fc-8d3f-11847b30232d" providerId="AD" clId="Web-{F85D4847-7FEE-4525-A701-7099437A4EE1}"/>
    <pc:docChg chg="sldOrd">
      <pc:chgData name="Giorgio Fazio" userId="S::ngf19@newcastle.ac.uk::b9de993f-ef7c-42fc-8d3f-11847b30232d" providerId="AD" clId="Web-{F85D4847-7FEE-4525-A701-7099437A4EE1}" dt="2026-01-15T01:28:22.123" v="1"/>
      <pc:docMkLst>
        <pc:docMk/>
      </pc:docMkLst>
      <pc:sldChg chg="ord">
        <pc:chgData name="Giorgio Fazio" userId="S::ngf19@newcastle.ac.uk::b9de993f-ef7c-42fc-8d3f-11847b30232d" providerId="AD" clId="Web-{F85D4847-7FEE-4525-A701-7099437A4EE1}" dt="2026-01-15T01:28:22.123" v="1"/>
        <pc:sldMkLst>
          <pc:docMk/>
          <pc:sldMk cId="115462036"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0E6FCBC8-3533-7A4B-B528-BE01BED97502}" type="datetimeFigureOut">
              <a:rPr lang="en-GB" smtClean="0"/>
              <a:t>26/02/2026</a:t>
            </a:fld>
            <a:endParaRPr lang="en-GB"/>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3BF8437A-DEC1-8B45-9EF8-262C252463C5}" type="slidenum">
              <a:rPr lang="en-GB" smtClean="0"/>
              <a:t>‹#›</a:t>
            </a:fld>
            <a:endParaRPr lang="en-GB"/>
          </a:p>
        </p:txBody>
      </p:sp>
    </p:spTree>
    <p:extLst>
      <p:ext uri="{BB962C8B-B14F-4D97-AF65-F5344CB8AC3E}">
        <p14:creationId xmlns:p14="http://schemas.microsoft.com/office/powerpoint/2010/main" val="3424313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2.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6.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0.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9CEC9DB-69F6-D45D-41BA-5A808334EC0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10" name="Holder 4">
            <a:extLst>
              <a:ext uri="{FF2B5EF4-FFF2-40B4-BE49-F238E27FC236}">
                <a16:creationId xmlns:a16="http://schemas.microsoft.com/office/drawing/2014/main" id="{48ED3553-11BD-1562-A33C-50236371663C}"/>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1" name="Holder 5">
            <a:extLst>
              <a:ext uri="{FF2B5EF4-FFF2-40B4-BE49-F238E27FC236}">
                <a16:creationId xmlns:a16="http://schemas.microsoft.com/office/drawing/2014/main" id="{86F9A790-17B4-B2B1-7FFC-A0085F87EFF4}"/>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2" name="Holder 6">
            <a:extLst>
              <a:ext uri="{FF2B5EF4-FFF2-40B4-BE49-F238E27FC236}">
                <a16:creationId xmlns:a16="http://schemas.microsoft.com/office/drawing/2014/main" id="{FC6AA384-9EAA-948B-7E6A-692AE3D0D5DA}"/>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89257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EC Financial Template 2">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5" cy="11312522"/>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Picture Placeholder 3">
            <a:extLst>
              <a:ext uri="{FF2B5EF4-FFF2-40B4-BE49-F238E27FC236}">
                <a16:creationId xmlns:a16="http://schemas.microsoft.com/office/drawing/2014/main" id="{52BFF2C6-A8D9-351D-2462-5C9E2BCB3812}"/>
              </a:ext>
            </a:extLst>
          </p:cNvPr>
          <p:cNvSpPr>
            <a:spLocks noGrp="1"/>
          </p:cNvSpPr>
          <p:nvPr>
            <p:ph type="pic" sz="quarter" idx="12"/>
          </p:nvPr>
        </p:nvSpPr>
        <p:spPr>
          <a:xfrm>
            <a:off x="1306513" y="4244975"/>
            <a:ext cx="8474075" cy="4506913"/>
          </a:xfrm>
        </p:spPr>
        <p:txBody>
          <a:bodyPr/>
          <a:lstStyle/>
          <a:p>
            <a:endParaRPr lang="en-GB"/>
          </a:p>
        </p:txBody>
      </p:sp>
      <p:sp>
        <p:nvSpPr>
          <p:cNvPr id="6" name="Picture Placeholder 3">
            <a:extLst>
              <a:ext uri="{FF2B5EF4-FFF2-40B4-BE49-F238E27FC236}">
                <a16:creationId xmlns:a16="http://schemas.microsoft.com/office/drawing/2014/main" id="{FF7C8F4F-54E1-E1D2-07E8-C6406B29EB50}"/>
              </a:ext>
            </a:extLst>
          </p:cNvPr>
          <p:cNvSpPr>
            <a:spLocks noGrp="1"/>
          </p:cNvSpPr>
          <p:nvPr>
            <p:ph type="pic" sz="quarter" idx="13"/>
          </p:nvPr>
        </p:nvSpPr>
        <p:spPr>
          <a:xfrm>
            <a:off x="10319884" y="4244975"/>
            <a:ext cx="8474075" cy="4506913"/>
          </a:xfrm>
        </p:spPr>
        <p:txBody>
          <a:bodyPr/>
          <a:lstStyle/>
          <a:p>
            <a:endParaRPr lang="en-GB"/>
          </a:p>
        </p:txBody>
      </p:sp>
      <p:sp>
        <p:nvSpPr>
          <p:cNvPr id="2" name="Text Placeholder 13">
            <a:extLst>
              <a:ext uri="{FF2B5EF4-FFF2-40B4-BE49-F238E27FC236}">
                <a16:creationId xmlns:a16="http://schemas.microsoft.com/office/drawing/2014/main" id="{9D0ECB95-BE70-FF36-532B-2881859E1D30}"/>
              </a:ext>
            </a:extLst>
          </p:cNvPr>
          <p:cNvSpPr>
            <a:spLocks noGrp="1"/>
          </p:cNvSpPr>
          <p:nvPr>
            <p:ph type="body" sz="quarter" idx="14"/>
          </p:nvPr>
        </p:nvSpPr>
        <p:spPr>
          <a:xfrm>
            <a:off x="4629584" y="1434499"/>
            <a:ext cx="11454017" cy="893382"/>
          </a:xfrm>
        </p:spPr>
        <p:txBody>
          <a:bodyPr>
            <a:noAutofit/>
          </a:bodyPr>
          <a:lstStyle>
            <a:lvl1pPr marL="0" indent="0" algn="ctr">
              <a:buFontTx/>
              <a:buNone/>
              <a:defRPr sz="5300" b="0" i="0">
                <a:solidFill>
                  <a:schemeClr val="bg1"/>
                </a:solidFill>
                <a:latin typeface="Derailed" panose="020B0503030101060003" pitchFamily="34" charset="77"/>
              </a:defRPr>
            </a:lvl1pPr>
            <a:lvl2pPr marL="457200" indent="0" algn="ctr">
              <a:buFontTx/>
              <a:buNone/>
              <a:defRPr sz="5300" b="0" i="0">
                <a:solidFill>
                  <a:schemeClr val="bg1"/>
                </a:solidFill>
                <a:latin typeface="Derailed" panose="020B0503030101060003" pitchFamily="34" charset="77"/>
              </a:defRPr>
            </a:lvl2pPr>
            <a:lvl3pPr marL="914400" indent="0" algn="ctr">
              <a:buFontTx/>
              <a:buNone/>
              <a:defRPr sz="5300" b="0" i="0">
                <a:solidFill>
                  <a:schemeClr val="bg1"/>
                </a:solidFill>
                <a:latin typeface="Derailed" panose="020B0503030101060003" pitchFamily="34" charset="77"/>
              </a:defRPr>
            </a:lvl3pPr>
            <a:lvl4pPr marL="1371600" indent="0" algn="ctr">
              <a:buFontTx/>
              <a:buNone/>
              <a:defRPr sz="5300" b="0" i="0">
                <a:solidFill>
                  <a:schemeClr val="bg1"/>
                </a:solidFill>
                <a:latin typeface="Derailed" panose="020B0503030101060003" pitchFamily="34" charset="77"/>
              </a:defRPr>
            </a:lvl4pPr>
            <a:lvl5pPr marL="1828800" indent="0" algn="ctr">
              <a:buFontTx/>
              <a:buNone/>
              <a:defRPr sz="5300" b="0"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133185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EC Template Purple Box 3 colum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3" cy="11312522"/>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13">
            <a:extLst>
              <a:ext uri="{FF2B5EF4-FFF2-40B4-BE49-F238E27FC236}">
                <a16:creationId xmlns:a16="http://schemas.microsoft.com/office/drawing/2014/main" id="{6F4FB35B-D073-52F5-33DF-B37FCDB045E0}"/>
              </a:ext>
            </a:extLst>
          </p:cNvPr>
          <p:cNvSpPr>
            <a:spLocks noGrp="1"/>
          </p:cNvSpPr>
          <p:nvPr>
            <p:ph type="body" sz="quarter" idx="12"/>
          </p:nvPr>
        </p:nvSpPr>
        <p:spPr>
          <a:xfrm>
            <a:off x="4322217" y="1434499"/>
            <a:ext cx="11454017"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8" name="Text Placeholder 13">
            <a:extLst>
              <a:ext uri="{FF2B5EF4-FFF2-40B4-BE49-F238E27FC236}">
                <a16:creationId xmlns:a16="http://schemas.microsoft.com/office/drawing/2014/main" id="{9AEF2CAA-5F22-0DAB-BB9F-D7FFE0DF53C2}"/>
              </a:ext>
            </a:extLst>
          </p:cNvPr>
          <p:cNvSpPr>
            <a:spLocks noGrp="1"/>
          </p:cNvSpPr>
          <p:nvPr>
            <p:ph type="body" sz="quarter" idx="13"/>
          </p:nvPr>
        </p:nvSpPr>
        <p:spPr>
          <a:xfrm>
            <a:off x="4017983" y="3597834"/>
            <a:ext cx="12887266" cy="5648507"/>
          </a:xfrm>
        </p:spPr>
        <p:txBody>
          <a:bodyPr numCol="3">
            <a:noAutofit/>
          </a:bodyPr>
          <a:lstStyle>
            <a:lvl1pPr marL="0" indent="0" algn="l">
              <a:buFontTx/>
              <a:buNone/>
              <a:defRPr sz="2200" b="1" i="0">
                <a:solidFill>
                  <a:schemeClr val="tx1"/>
                </a:solidFill>
                <a:latin typeface="Derailed" panose="020B0503030101060003" pitchFamily="34" charset="77"/>
              </a:defRPr>
            </a:lvl1pPr>
            <a:lvl2pPr marL="457200" indent="0" algn="l">
              <a:buFontTx/>
              <a:buNone/>
              <a:defRPr sz="2200" b="0" i="0">
                <a:solidFill>
                  <a:schemeClr val="tx1"/>
                </a:solidFill>
                <a:latin typeface="Derailed" panose="020B0503030101060003" pitchFamily="34" charset="77"/>
              </a:defRPr>
            </a:lvl2pPr>
            <a:lvl3pPr marL="914400" indent="0" algn="l">
              <a:buFontTx/>
              <a:buNone/>
              <a:defRPr sz="2200" b="0" i="0">
                <a:solidFill>
                  <a:schemeClr val="tx1"/>
                </a:solidFill>
                <a:latin typeface="Derailed" panose="020B0503030101060003" pitchFamily="34" charset="77"/>
              </a:defRPr>
            </a:lvl3pPr>
            <a:lvl4pPr marL="1371600" indent="0" algn="l">
              <a:buFontTx/>
              <a:buNone/>
              <a:defRPr sz="2200" b="0" i="0">
                <a:solidFill>
                  <a:schemeClr val="tx1"/>
                </a:solidFill>
                <a:latin typeface="Derailed" panose="020B0503030101060003" pitchFamily="34" charset="77"/>
              </a:defRPr>
            </a:lvl4pPr>
            <a:lvl5pPr marL="1828800" indent="0" algn="l">
              <a:buFontTx/>
              <a:buNone/>
              <a:defRPr sz="22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244021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EC Template Pink Box 3 colum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3" cy="11312521"/>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13">
            <a:extLst>
              <a:ext uri="{FF2B5EF4-FFF2-40B4-BE49-F238E27FC236}">
                <a16:creationId xmlns:a16="http://schemas.microsoft.com/office/drawing/2014/main" id="{6F4FB35B-D073-52F5-33DF-B37FCDB045E0}"/>
              </a:ext>
            </a:extLst>
          </p:cNvPr>
          <p:cNvSpPr>
            <a:spLocks noGrp="1"/>
          </p:cNvSpPr>
          <p:nvPr>
            <p:ph type="body" sz="quarter" idx="12"/>
          </p:nvPr>
        </p:nvSpPr>
        <p:spPr>
          <a:xfrm>
            <a:off x="4322217" y="1434499"/>
            <a:ext cx="11454017"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8" name="Text Placeholder 13">
            <a:extLst>
              <a:ext uri="{FF2B5EF4-FFF2-40B4-BE49-F238E27FC236}">
                <a16:creationId xmlns:a16="http://schemas.microsoft.com/office/drawing/2014/main" id="{9AEF2CAA-5F22-0DAB-BB9F-D7FFE0DF53C2}"/>
              </a:ext>
            </a:extLst>
          </p:cNvPr>
          <p:cNvSpPr>
            <a:spLocks noGrp="1"/>
          </p:cNvSpPr>
          <p:nvPr>
            <p:ph type="body" sz="quarter" idx="13"/>
          </p:nvPr>
        </p:nvSpPr>
        <p:spPr>
          <a:xfrm>
            <a:off x="4017983" y="3597834"/>
            <a:ext cx="12887266" cy="5648507"/>
          </a:xfrm>
        </p:spPr>
        <p:txBody>
          <a:bodyPr numCol="3">
            <a:noAutofit/>
          </a:bodyPr>
          <a:lstStyle>
            <a:lvl1pPr marL="0" indent="0" algn="l">
              <a:buFontTx/>
              <a:buNone/>
              <a:defRPr sz="2200" b="1" i="0">
                <a:solidFill>
                  <a:schemeClr val="tx1"/>
                </a:solidFill>
                <a:latin typeface="Derailed" panose="020B0503030101060003" pitchFamily="34" charset="77"/>
              </a:defRPr>
            </a:lvl1pPr>
            <a:lvl2pPr marL="457200" indent="0" algn="l">
              <a:buFontTx/>
              <a:buNone/>
              <a:defRPr sz="2200" b="0" i="0">
                <a:solidFill>
                  <a:schemeClr val="tx1"/>
                </a:solidFill>
                <a:latin typeface="Derailed" panose="020B0503030101060003" pitchFamily="34" charset="77"/>
              </a:defRPr>
            </a:lvl2pPr>
            <a:lvl3pPr marL="914400" indent="0" algn="l">
              <a:buFontTx/>
              <a:buNone/>
              <a:defRPr sz="2200" b="0" i="0">
                <a:solidFill>
                  <a:schemeClr val="tx1"/>
                </a:solidFill>
                <a:latin typeface="Derailed" panose="020B0503030101060003" pitchFamily="34" charset="77"/>
              </a:defRPr>
            </a:lvl3pPr>
            <a:lvl4pPr marL="1371600" indent="0" algn="l">
              <a:buFontTx/>
              <a:buNone/>
              <a:defRPr sz="2200" b="0" i="0">
                <a:solidFill>
                  <a:schemeClr val="tx1"/>
                </a:solidFill>
                <a:latin typeface="Derailed" panose="020B0503030101060003" pitchFamily="34" charset="77"/>
              </a:defRPr>
            </a:lvl4pPr>
            <a:lvl5pPr marL="1828800" indent="0" algn="l">
              <a:buFontTx/>
              <a:buNone/>
              <a:defRPr sz="22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209227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C Template Purple Box 1 colum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3" cy="11312522"/>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13">
            <a:extLst>
              <a:ext uri="{FF2B5EF4-FFF2-40B4-BE49-F238E27FC236}">
                <a16:creationId xmlns:a16="http://schemas.microsoft.com/office/drawing/2014/main" id="{6F4FB35B-D073-52F5-33DF-B37FCDB045E0}"/>
              </a:ext>
            </a:extLst>
          </p:cNvPr>
          <p:cNvSpPr>
            <a:spLocks noGrp="1"/>
          </p:cNvSpPr>
          <p:nvPr>
            <p:ph type="body" sz="quarter" idx="12"/>
          </p:nvPr>
        </p:nvSpPr>
        <p:spPr>
          <a:xfrm>
            <a:off x="4322217" y="1434499"/>
            <a:ext cx="11454017"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 name="Text Placeholder 13">
            <a:extLst>
              <a:ext uri="{FF2B5EF4-FFF2-40B4-BE49-F238E27FC236}">
                <a16:creationId xmlns:a16="http://schemas.microsoft.com/office/drawing/2014/main" id="{23A69660-8E3A-B93D-2D9F-4BD5F0A34104}"/>
              </a:ext>
            </a:extLst>
          </p:cNvPr>
          <p:cNvSpPr>
            <a:spLocks noGrp="1"/>
          </p:cNvSpPr>
          <p:nvPr>
            <p:ph type="body" sz="quarter" idx="13"/>
          </p:nvPr>
        </p:nvSpPr>
        <p:spPr>
          <a:xfrm>
            <a:off x="4017983" y="3597834"/>
            <a:ext cx="12887266" cy="5648507"/>
          </a:xfrm>
        </p:spPr>
        <p:txBody>
          <a:bodyPr numCol="1">
            <a:noAutofit/>
          </a:bodyPr>
          <a:lstStyle>
            <a:lvl1pPr marL="0" indent="0" algn="l">
              <a:buFontTx/>
              <a:buNone/>
              <a:defRPr sz="3500" b="1" i="0">
                <a:solidFill>
                  <a:schemeClr val="tx1"/>
                </a:solidFill>
                <a:latin typeface="Derailed" panose="020B0503030101060003" pitchFamily="34" charset="77"/>
              </a:defRPr>
            </a:lvl1pPr>
            <a:lvl2pPr marL="457200" indent="0" algn="l">
              <a:buFontTx/>
              <a:buNone/>
              <a:defRPr sz="3500" b="0" i="0">
                <a:solidFill>
                  <a:schemeClr val="tx1"/>
                </a:solidFill>
                <a:latin typeface="Derailed" panose="020B0503030101060003" pitchFamily="34" charset="77"/>
              </a:defRPr>
            </a:lvl2pPr>
            <a:lvl3pPr marL="914400" indent="0" algn="l">
              <a:buFontTx/>
              <a:buNone/>
              <a:defRPr sz="3500" b="0" i="0">
                <a:solidFill>
                  <a:schemeClr val="tx1"/>
                </a:solidFill>
                <a:latin typeface="Derailed" panose="020B0503030101060003" pitchFamily="34" charset="77"/>
              </a:defRPr>
            </a:lvl3pPr>
            <a:lvl4pPr marL="1371600" indent="0" algn="l">
              <a:buFontTx/>
              <a:buNone/>
              <a:defRPr sz="3500" b="0" i="0">
                <a:solidFill>
                  <a:schemeClr val="tx1"/>
                </a:solidFill>
                <a:latin typeface="Derailed" panose="020B0503030101060003" pitchFamily="34" charset="77"/>
              </a:defRPr>
            </a:lvl4pPr>
            <a:lvl5pPr marL="1828800" indent="0" algn="l">
              <a:buFontTx/>
              <a:buNone/>
              <a:defRPr sz="35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0529911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EC Template Pink Box 1 colum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3" cy="11312521"/>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13">
            <a:extLst>
              <a:ext uri="{FF2B5EF4-FFF2-40B4-BE49-F238E27FC236}">
                <a16:creationId xmlns:a16="http://schemas.microsoft.com/office/drawing/2014/main" id="{6F4FB35B-D073-52F5-33DF-B37FCDB045E0}"/>
              </a:ext>
            </a:extLst>
          </p:cNvPr>
          <p:cNvSpPr>
            <a:spLocks noGrp="1"/>
          </p:cNvSpPr>
          <p:nvPr>
            <p:ph type="body" sz="quarter" idx="12"/>
          </p:nvPr>
        </p:nvSpPr>
        <p:spPr>
          <a:xfrm>
            <a:off x="4322217" y="1434499"/>
            <a:ext cx="11454017"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 name="Text Placeholder 13">
            <a:extLst>
              <a:ext uri="{FF2B5EF4-FFF2-40B4-BE49-F238E27FC236}">
                <a16:creationId xmlns:a16="http://schemas.microsoft.com/office/drawing/2014/main" id="{F5D02F09-7F57-B298-251F-3E7C953AF80D}"/>
              </a:ext>
            </a:extLst>
          </p:cNvPr>
          <p:cNvSpPr>
            <a:spLocks noGrp="1"/>
          </p:cNvSpPr>
          <p:nvPr>
            <p:ph type="body" sz="quarter" idx="13"/>
          </p:nvPr>
        </p:nvSpPr>
        <p:spPr>
          <a:xfrm>
            <a:off x="4017983" y="3597834"/>
            <a:ext cx="12887266" cy="5648507"/>
          </a:xfrm>
        </p:spPr>
        <p:txBody>
          <a:bodyPr numCol="1">
            <a:noAutofit/>
          </a:bodyPr>
          <a:lstStyle>
            <a:lvl1pPr marL="0" indent="0" algn="l">
              <a:buFontTx/>
              <a:buNone/>
              <a:defRPr sz="3500" b="1" i="0">
                <a:solidFill>
                  <a:schemeClr val="tx1"/>
                </a:solidFill>
                <a:latin typeface="Derailed" panose="020B0503030101060003" pitchFamily="34" charset="77"/>
              </a:defRPr>
            </a:lvl1pPr>
            <a:lvl2pPr marL="457200" indent="0" algn="l">
              <a:buFontTx/>
              <a:buNone/>
              <a:defRPr sz="3500" b="0" i="0">
                <a:solidFill>
                  <a:schemeClr val="tx1"/>
                </a:solidFill>
                <a:latin typeface="Derailed" panose="020B0503030101060003" pitchFamily="34" charset="77"/>
              </a:defRPr>
            </a:lvl2pPr>
            <a:lvl3pPr marL="914400" indent="0" algn="l">
              <a:buFontTx/>
              <a:buNone/>
              <a:defRPr sz="3500" b="0" i="0">
                <a:solidFill>
                  <a:schemeClr val="tx1"/>
                </a:solidFill>
                <a:latin typeface="Derailed" panose="020B0503030101060003" pitchFamily="34" charset="77"/>
              </a:defRPr>
            </a:lvl3pPr>
            <a:lvl4pPr marL="1371600" indent="0" algn="l">
              <a:buFontTx/>
              <a:buNone/>
              <a:defRPr sz="3500" b="0" i="0">
                <a:solidFill>
                  <a:schemeClr val="tx1"/>
                </a:solidFill>
                <a:latin typeface="Derailed" panose="020B0503030101060003" pitchFamily="34" charset="77"/>
              </a:defRPr>
            </a:lvl4pPr>
            <a:lvl5pPr marL="1828800" indent="0" algn="l">
              <a:buFontTx/>
              <a:buNone/>
              <a:defRPr sz="35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841004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EC Template Research">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3" cy="11312521"/>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18" name="Text Placeholder 17">
            <a:extLst>
              <a:ext uri="{FF2B5EF4-FFF2-40B4-BE49-F238E27FC236}">
                <a16:creationId xmlns:a16="http://schemas.microsoft.com/office/drawing/2014/main" id="{D9AC3D3D-9A93-F763-4418-D8041402371A}"/>
              </a:ext>
            </a:extLst>
          </p:cNvPr>
          <p:cNvSpPr>
            <a:spLocks noGrp="1"/>
          </p:cNvSpPr>
          <p:nvPr>
            <p:ph type="body" sz="quarter" idx="10"/>
          </p:nvPr>
        </p:nvSpPr>
        <p:spPr>
          <a:xfrm>
            <a:off x="4278313" y="4456113"/>
            <a:ext cx="3429000" cy="1460792"/>
          </a:xfrm>
        </p:spPr>
        <p:txBody>
          <a:bodyPr>
            <a:noAutofit/>
          </a:bodyPr>
          <a:lstStyle>
            <a:lvl1pPr>
              <a:lnSpc>
                <a:spcPct val="100000"/>
              </a:lnSpc>
              <a:spcBef>
                <a:spcPts val="0"/>
              </a:spcBef>
              <a:spcAft>
                <a:spcPts val="1000"/>
              </a:spcAft>
              <a:defRPr sz="2200" b="1"/>
            </a:lvl1pPr>
            <a:lvl2pPr>
              <a:defRPr sz="2200" b="1"/>
            </a:lvl2pPr>
            <a:lvl3pPr>
              <a:defRPr sz="2200" b="1"/>
            </a:lvl3pPr>
            <a:lvl4pPr>
              <a:defRPr sz="2200" b="1"/>
            </a:lvl4pPr>
            <a:lvl5pPr>
              <a:defRPr sz="2200" b="1"/>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ext Placeholder 17">
            <a:extLst>
              <a:ext uri="{FF2B5EF4-FFF2-40B4-BE49-F238E27FC236}">
                <a16:creationId xmlns:a16="http://schemas.microsoft.com/office/drawing/2014/main" id="{32BF8B48-7794-3E2B-1E5D-638F650D338C}"/>
              </a:ext>
            </a:extLst>
          </p:cNvPr>
          <p:cNvSpPr>
            <a:spLocks noGrp="1"/>
          </p:cNvSpPr>
          <p:nvPr>
            <p:ph type="body" sz="quarter" idx="11"/>
          </p:nvPr>
        </p:nvSpPr>
        <p:spPr>
          <a:xfrm>
            <a:off x="8589056" y="4456113"/>
            <a:ext cx="3429000" cy="1460792"/>
          </a:xfrm>
        </p:spPr>
        <p:txBody>
          <a:bodyPr>
            <a:noAutofit/>
          </a:bodyPr>
          <a:lstStyle>
            <a:lvl1pPr>
              <a:lnSpc>
                <a:spcPct val="100000"/>
              </a:lnSpc>
              <a:spcBef>
                <a:spcPts val="0"/>
              </a:spcBef>
              <a:spcAft>
                <a:spcPts val="1000"/>
              </a:spcAft>
              <a:defRPr sz="2200" b="1"/>
            </a:lvl1pPr>
            <a:lvl2pPr>
              <a:defRPr sz="2200" b="1"/>
            </a:lvl2pPr>
            <a:lvl3pPr>
              <a:defRPr sz="2200" b="1"/>
            </a:lvl3pPr>
            <a:lvl4pPr>
              <a:defRPr sz="2200" b="1"/>
            </a:lvl4pPr>
            <a:lvl5pPr>
              <a:defRPr sz="2200" b="1"/>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0" name="Text Placeholder 17">
            <a:extLst>
              <a:ext uri="{FF2B5EF4-FFF2-40B4-BE49-F238E27FC236}">
                <a16:creationId xmlns:a16="http://schemas.microsoft.com/office/drawing/2014/main" id="{392EB4CA-3D5C-C834-CDB2-C2BCE3648F71}"/>
              </a:ext>
            </a:extLst>
          </p:cNvPr>
          <p:cNvSpPr>
            <a:spLocks noGrp="1"/>
          </p:cNvSpPr>
          <p:nvPr>
            <p:ph type="body" sz="quarter" idx="12"/>
          </p:nvPr>
        </p:nvSpPr>
        <p:spPr>
          <a:xfrm>
            <a:off x="13079414" y="4456113"/>
            <a:ext cx="3429000" cy="1460792"/>
          </a:xfrm>
        </p:spPr>
        <p:txBody>
          <a:bodyPr>
            <a:noAutofit/>
          </a:bodyPr>
          <a:lstStyle>
            <a:lvl1pPr>
              <a:lnSpc>
                <a:spcPct val="100000"/>
              </a:lnSpc>
              <a:spcBef>
                <a:spcPts val="0"/>
              </a:spcBef>
              <a:spcAft>
                <a:spcPts val="1000"/>
              </a:spcAft>
              <a:defRPr sz="2200" b="1"/>
            </a:lvl1pPr>
            <a:lvl2pPr>
              <a:defRPr sz="2200" b="1"/>
            </a:lvl2pPr>
            <a:lvl3pPr>
              <a:defRPr sz="2200" b="1"/>
            </a:lvl3pPr>
            <a:lvl4pPr>
              <a:defRPr sz="2200" b="1"/>
            </a:lvl4pPr>
            <a:lvl5pPr>
              <a:defRPr sz="2200" b="1"/>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2" name="Text Placeholder 17">
            <a:extLst>
              <a:ext uri="{FF2B5EF4-FFF2-40B4-BE49-F238E27FC236}">
                <a16:creationId xmlns:a16="http://schemas.microsoft.com/office/drawing/2014/main" id="{E47D7773-D7C1-8D10-0B33-B48F73F2A9FF}"/>
              </a:ext>
            </a:extLst>
          </p:cNvPr>
          <p:cNvSpPr>
            <a:spLocks noGrp="1"/>
          </p:cNvSpPr>
          <p:nvPr>
            <p:ph type="body" sz="quarter" idx="13"/>
          </p:nvPr>
        </p:nvSpPr>
        <p:spPr>
          <a:xfrm>
            <a:off x="8589056" y="6970713"/>
            <a:ext cx="3429000" cy="1460792"/>
          </a:xfrm>
        </p:spPr>
        <p:txBody>
          <a:bodyPr>
            <a:noAutofit/>
          </a:bodyPr>
          <a:lstStyle>
            <a:lvl1pPr>
              <a:lnSpc>
                <a:spcPct val="100000"/>
              </a:lnSpc>
              <a:spcBef>
                <a:spcPts val="0"/>
              </a:spcBef>
              <a:spcAft>
                <a:spcPts val="1000"/>
              </a:spcAft>
              <a:defRPr sz="2200" b="1"/>
            </a:lvl1pPr>
            <a:lvl2pPr>
              <a:defRPr sz="2200" b="1"/>
            </a:lvl2pPr>
            <a:lvl3pPr>
              <a:defRPr sz="2200" b="1"/>
            </a:lvl3pPr>
            <a:lvl4pPr>
              <a:defRPr sz="2200" b="1"/>
            </a:lvl4pPr>
            <a:lvl5pPr>
              <a:defRPr sz="2200" b="1"/>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4" name="TextBox 23">
            <a:extLst>
              <a:ext uri="{FF2B5EF4-FFF2-40B4-BE49-F238E27FC236}">
                <a16:creationId xmlns:a16="http://schemas.microsoft.com/office/drawing/2014/main" id="{43CCEB44-9CB1-D80F-FD3D-E61ADA61595B}"/>
              </a:ext>
            </a:extLst>
          </p:cNvPr>
          <p:cNvSpPr txBox="1"/>
          <p:nvPr userDrawn="1"/>
        </p:nvSpPr>
        <p:spPr>
          <a:xfrm>
            <a:off x="8588828" y="6130164"/>
            <a:ext cx="2736923" cy="630942"/>
          </a:xfrm>
          <a:prstGeom prst="rect">
            <a:avLst/>
          </a:prstGeom>
          <a:noFill/>
        </p:spPr>
        <p:txBody>
          <a:bodyPr wrap="square" rtlCol="0">
            <a:spAutoFit/>
          </a:bodyPr>
          <a:lstStyle/>
          <a:p>
            <a:endParaRPr lang="en-GB" sz="3500" b="1" i="0" dirty="0">
              <a:solidFill>
                <a:srgbClr val="685BC8"/>
              </a:solidFill>
              <a:latin typeface="Derailed" panose="020B0503030101060003" pitchFamily="34" charset="77"/>
            </a:endParaRPr>
          </a:p>
        </p:txBody>
      </p:sp>
      <p:sp>
        <p:nvSpPr>
          <p:cNvPr id="27" name="TextBox 26">
            <a:extLst>
              <a:ext uri="{FF2B5EF4-FFF2-40B4-BE49-F238E27FC236}">
                <a16:creationId xmlns:a16="http://schemas.microsoft.com/office/drawing/2014/main" id="{96402CAD-E34E-3C07-0C8F-33775F0CC68A}"/>
              </a:ext>
            </a:extLst>
          </p:cNvPr>
          <p:cNvSpPr txBox="1"/>
          <p:nvPr userDrawn="1"/>
        </p:nvSpPr>
        <p:spPr>
          <a:xfrm>
            <a:off x="13079185" y="5754607"/>
            <a:ext cx="3902529" cy="630942"/>
          </a:xfrm>
          <a:prstGeom prst="rect">
            <a:avLst/>
          </a:prstGeom>
          <a:noFill/>
        </p:spPr>
        <p:txBody>
          <a:bodyPr wrap="square" rtlCol="0">
            <a:spAutoFit/>
          </a:bodyPr>
          <a:lstStyle/>
          <a:p>
            <a:endParaRPr lang="en-GB" sz="3500" b="1" i="0" dirty="0">
              <a:solidFill>
                <a:srgbClr val="FF8200"/>
              </a:solidFill>
              <a:latin typeface="Derailed" panose="020B0503030101060003" pitchFamily="34" charset="77"/>
            </a:endParaRPr>
          </a:p>
        </p:txBody>
      </p:sp>
      <p:sp>
        <p:nvSpPr>
          <p:cNvPr id="28" name="Text Placeholder 17">
            <a:extLst>
              <a:ext uri="{FF2B5EF4-FFF2-40B4-BE49-F238E27FC236}">
                <a16:creationId xmlns:a16="http://schemas.microsoft.com/office/drawing/2014/main" id="{3EB934FB-C867-A31C-5BBA-B12A2922C05B}"/>
              </a:ext>
            </a:extLst>
          </p:cNvPr>
          <p:cNvSpPr>
            <a:spLocks noGrp="1"/>
          </p:cNvSpPr>
          <p:nvPr>
            <p:ph type="body" sz="quarter" idx="14"/>
          </p:nvPr>
        </p:nvSpPr>
        <p:spPr>
          <a:xfrm>
            <a:off x="13079414" y="6970713"/>
            <a:ext cx="3429000" cy="1460792"/>
          </a:xfrm>
        </p:spPr>
        <p:txBody>
          <a:bodyPr>
            <a:noAutofit/>
          </a:bodyPr>
          <a:lstStyle>
            <a:lvl1pPr>
              <a:lnSpc>
                <a:spcPct val="100000"/>
              </a:lnSpc>
              <a:spcBef>
                <a:spcPts val="0"/>
              </a:spcBef>
              <a:spcAft>
                <a:spcPts val="1000"/>
              </a:spcAft>
              <a:defRPr sz="2200" b="1"/>
            </a:lvl1pPr>
            <a:lvl2pPr>
              <a:defRPr sz="2200" b="1"/>
            </a:lvl2pPr>
            <a:lvl3pPr>
              <a:defRPr sz="2200" b="1"/>
            </a:lvl3pPr>
            <a:lvl4pPr>
              <a:defRPr sz="2200" b="1"/>
            </a:lvl4pPr>
            <a:lvl5pPr>
              <a:defRPr sz="2200" b="1"/>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2" name="Text Placeholder 17">
            <a:extLst>
              <a:ext uri="{FF2B5EF4-FFF2-40B4-BE49-F238E27FC236}">
                <a16:creationId xmlns:a16="http://schemas.microsoft.com/office/drawing/2014/main" id="{DC7EBC4D-0B78-2896-DA79-AEA9364977CB}"/>
              </a:ext>
            </a:extLst>
          </p:cNvPr>
          <p:cNvSpPr>
            <a:spLocks noGrp="1"/>
          </p:cNvSpPr>
          <p:nvPr>
            <p:ph type="body" sz="quarter" idx="16"/>
          </p:nvPr>
        </p:nvSpPr>
        <p:spPr>
          <a:xfrm>
            <a:off x="8570527" y="3765648"/>
            <a:ext cx="3770919" cy="630942"/>
          </a:xfrm>
        </p:spPr>
        <p:txBody>
          <a:bodyPr>
            <a:noAutofit/>
          </a:bodyPr>
          <a:lstStyle>
            <a:lvl1pPr>
              <a:lnSpc>
                <a:spcPct val="100000"/>
              </a:lnSpc>
              <a:spcBef>
                <a:spcPts val="0"/>
              </a:spcBef>
              <a:spcAft>
                <a:spcPts val="1000"/>
              </a:spcAft>
              <a:defRPr sz="3500" b="1">
                <a:solidFill>
                  <a:srgbClr val="685BC8"/>
                </a:solidFill>
              </a:defRPr>
            </a:lvl1pPr>
            <a:lvl2pPr>
              <a:defRPr sz="3500" b="1">
                <a:solidFill>
                  <a:srgbClr val="685BC8"/>
                </a:solidFill>
              </a:defRPr>
            </a:lvl2pPr>
            <a:lvl3pPr>
              <a:defRPr sz="3500" b="1">
                <a:solidFill>
                  <a:srgbClr val="685BC8"/>
                </a:solidFill>
              </a:defRPr>
            </a:lvl3pPr>
            <a:lvl4pPr>
              <a:defRPr sz="3500" b="1">
                <a:solidFill>
                  <a:srgbClr val="685BC8"/>
                </a:solidFill>
              </a:defRPr>
            </a:lvl4pPr>
            <a:lvl5pPr>
              <a:defRPr sz="3500" b="1">
                <a:solidFill>
                  <a:srgbClr val="685BC8"/>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3" name="Text Placeholder 17">
            <a:extLst>
              <a:ext uri="{FF2B5EF4-FFF2-40B4-BE49-F238E27FC236}">
                <a16:creationId xmlns:a16="http://schemas.microsoft.com/office/drawing/2014/main" id="{F95F1C48-465E-EE4D-42BB-4C540CD45B88}"/>
              </a:ext>
            </a:extLst>
          </p:cNvPr>
          <p:cNvSpPr>
            <a:spLocks noGrp="1"/>
          </p:cNvSpPr>
          <p:nvPr>
            <p:ph type="body" sz="quarter" idx="17"/>
          </p:nvPr>
        </p:nvSpPr>
        <p:spPr>
          <a:xfrm>
            <a:off x="13065764" y="3765648"/>
            <a:ext cx="4251852" cy="630942"/>
          </a:xfrm>
        </p:spPr>
        <p:txBody>
          <a:bodyPr>
            <a:noAutofit/>
          </a:bodyPr>
          <a:lstStyle>
            <a:lvl1pPr>
              <a:lnSpc>
                <a:spcPct val="100000"/>
              </a:lnSpc>
              <a:spcBef>
                <a:spcPts val="0"/>
              </a:spcBef>
              <a:spcAft>
                <a:spcPts val="1000"/>
              </a:spcAft>
              <a:defRPr sz="3500" b="1">
                <a:solidFill>
                  <a:srgbClr val="866761"/>
                </a:solidFill>
              </a:defRPr>
            </a:lvl1pPr>
            <a:lvl2pPr>
              <a:defRPr sz="3500" b="1">
                <a:solidFill>
                  <a:srgbClr val="866761"/>
                </a:solidFill>
              </a:defRPr>
            </a:lvl2pPr>
            <a:lvl3pPr>
              <a:defRPr sz="3500" b="1">
                <a:solidFill>
                  <a:srgbClr val="866761"/>
                </a:solidFill>
              </a:defRPr>
            </a:lvl3pPr>
            <a:lvl4pPr>
              <a:defRPr sz="3500" b="1">
                <a:solidFill>
                  <a:srgbClr val="866761"/>
                </a:solidFill>
              </a:defRPr>
            </a:lvl4pPr>
            <a:lvl5pPr>
              <a:defRPr sz="3500" b="1">
                <a:solidFill>
                  <a:srgbClr val="86676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4" name="Text Placeholder 17">
            <a:extLst>
              <a:ext uri="{FF2B5EF4-FFF2-40B4-BE49-F238E27FC236}">
                <a16:creationId xmlns:a16="http://schemas.microsoft.com/office/drawing/2014/main" id="{569E7ABE-8732-0F6B-B952-B8EE4F82B80A}"/>
              </a:ext>
            </a:extLst>
          </p:cNvPr>
          <p:cNvSpPr>
            <a:spLocks noGrp="1"/>
          </p:cNvSpPr>
          <p:nvPr>
            <p:ph type="body" sz="quarter" idx="15"/>
          </p:nvPr>
        </p:nvSpPr>
        <p:spPr>
          <a:xfrm>
            <a:off x="4278313" y="3765648"/>
            <a:ext cx="3770918" cy="630942"/>
          </a:xfrm>
        </p:spPr>
        <p:txBody>
          <a:bodyPr>
            <a:noAutofit/>
          </a:bodyPr>
          <a:lstStyle>
            <a:lvl1pPr>
              <a:lnSpc>
                <a:spcPct val="100000"/>
              </a:lnSpc>
              <a:spcBef>
                <a:spcPts val="0"/>
              </a:spcBef>
              <a:spcAft>
                <a:spcPts val="1000"/>
              </a:spcAft>
              <a:defRPr sz="3500" b="1">
                <a:solidFill>
                  <a:srgbClr val="685BC8"/>
                </a:solidFill>
              </a:defRPr>
            </a:lvl1pPr>
            <a:lvl2pPr>
              <a:defRPr sz="3500" b="1">
                <a:solidFill>
                  <a:srgbClr val="685BC8"/>
                </a:solidFill>
              </a:defRPr>
            </a:lvl2pPr>
            <a:lvl3pPr>
              <a:defRPr sz="3500" b="1">
                <a:solidFill>
                  <a:srgbClr val="685BC8"/>
                </a:solidFill>
              </a:defRPr>
            </a:lvl3pPr>
            <a:lvl4pPr>
              <a:defRPr sz="3500" b="1">
                <a:solidFill>
                  <a:srgbClr val="685BC8"/>
                </a:solidFill>
              </a:defRPr>
            </a:lvl4pPr>
            <a:lvl5pPr>
              <a:defRPr sz="3500" b="1">
                <a:solidFill>
                  <a:srgbClr val="685BC8"/>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6" name="Text Placeholder 17">
            <a:extLst>
              <a:ext uri="{FF2B5EF4-FFF2-40B4-BE49-F238E27FC236}">
                <a16:creationId xmlns:a16="http://schemas.microsoft.com/office/drawing/2014/main" id="{E74B531C-EEB2-AFF8-38A0-41A063BEFE00}"/>
              </a:ext>
            </a:extLst>
          </p:cNvPr>
          <p:cNvSpPr>
            <a:spLocks noGrp="1"/>
          </p:cNvSpPr>
          <p:nvPr>
            <p:ph type="body" sz="quarter" idx="18"/>
          </p:nvPr>
        </p:nvSpPr>
        <p:spPr>
          <a:xfrm>
            <a:off x="8570527" y="6281819"/>
            <a:ext cx="3770919" cy="630942"/>
          </a:xfrm>
        </p:spPr>
        <p:txBody>
          <a:bodyPr>
            <a:noAutofit/>
          </a:bodyPr>
          <a:lstStyle>
            <a:lvl1pPr>
              <a:lnSpc>
                <a:spcPct val="100000"/>
              </a:lnSpc>
              <a:spcBef>
                <a:spcPts val="0"/>
              </a:spcBef>
              <a:spcAft>
                <a:spcPts val="1000"/>
              </a:spcAft>
              <a:defRPr sz="3500" b="1">
                <a:solidFill>
                  <a:srgbClr val="685BC8"/>
                </a:solidFill>
              </a:defRPr>
            </a:lvl1pPr>
            <a:lvl2pPr>
              <a:defRPr sz="3500" b="1">
                <a:solidFill>
                  <a:srgbClr val="685BC8"/>
                </a:solidFill>
              </a:defRPr>
            </a:lvl2pPr>
            <a:lvl3pPr>
              <a:defRPr sz="3500" b="1">
                <a:solidFill>
                  <a:srgbClr val="685BC8"/>
                </a:solidFill>
              </a:defRPr>
            </a:lvl3pPr>
            <a:lvl4pPr>
              <a:defRPr sz="3500" b="1">
                <a:solidFill>
                  <a:srgbClr val="685BC8"/>
                </a:solidFill>
              </a:defRPr>
            </a:lvl4pPr>
            <a:lvl5pPr>
              <a:defRPr sz="3500" b="1">
                <a:solidFill>
                  <a:srgbClr val="685BC8"/>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7" name="Text Placeholder 17">
            <a:extLst>
              <a:ext uri="{FF2B5EF4-FFF2-40B4-BE49-F238E27FC236}">
                <a16:creationId xmlns:a16="http://schemas.microsoft.com/office/drawing/2014/main" id="{1512DE7C-D151-0EA4-1B8A-2C9045983F4F}"/>
              </a:ext>
            </a:extLst>
          </p:cNvPr>
          <p:cNvSpPr>
            <a:spLocks noGrp="1"/>
          </p:cNvSpPr>
          <p:nvPr>
            <p:ph type="body" sz="quarter" idx="19"/>
          </p:nvPr>
        </p:nvSpPr>
        <p:spPr>
          <a:xfrm>
            <a:off x="13065764" y="6281819"/>
            <a:ext cx="4251852" cy="630942"/>
          </a:xfrm>
        </p:spPr>
        <p:txBody>
          <a:bodyPr>
            <a:noAutofit/>
          </a:bodyPr>
          <a:lstStyle>
            <a:lvl1pPr>
              <a:lnSpc>
                <a:spcPct val="100000"/>
              </a:lnSpc>
              <a:spcBef>
                <a:spcPts val="0"/>
              </a:spcBef>
              <a:spcAft>
                <a:spcPts val="1000"/>
              </a:spcAft>
              <a:defRPr sz="3500" b="1">
                <a:solidFill>
                  <a:srgbClr val="FF8200"/>
                </a:solidFill>
              </a:defRPr>
            </a:lvl1pPr>
            <a:lvl2pPr>
              <a:defRPr sz="3500" b="1">
                <a:solidFill>
                  <a:srgbClr val="FF8200"/>
                </a:solidFill>
              </a:defRPr>
            </a:lvl2pPr>
            <a:lvl3pPr>
              <a:defRPr sz="3500" b="1">
                <a:solidFill>
                  <a:srgbClr val="FF8200"/>
                </a:solidFill>
              </a:defRPr>
            </a:lvl3pPr>
            <a:lvl4pPr>
              <a:defRPr sz="3500" b="1">
                <a:solidFill>
                  <a:srgbClr val="FF8200"/>
                </a:solidFill>
              </a:defRPr>
            </a:lvl4pPr>
            <a:lvl5pPr>
              <a:defRPr sz="3500" b="1">
                <a:solidFill>
                  <a:srgbClr val="FF8200"/>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9" name="Text Placeholder 13">
            <a:extLst>
              <a:ext uri="{FF2B5EF4-FFF2-40B4-BE49-F238E27FC236}">
                <a16:creationId xmlns:a16="http://schemas.microsoft.com/office/drawing/2014/main" id="{6157A10E-0CE3-8F15-61A6-C47CD036AB1C}"/>
              </a:ext>
            </a:extLst>
          </p:cNvPr>
          <p:cNvSpPr>
            <a:spLocks noGrp="1"/>
          </p:cNvSpPr>
          <p:nvPr>
            <p:ph type="body" sz="quarter" idx="20"/>
          </p:nvPr>
        </p:nvSpPr>
        <p:spPr>
          <a:xfrm>
            <a:off x="4963886" y="1434499"/>
            <a:ext cx="10151706" cy="893382"/>
          </a:xfrm>
        </p:spPr>
        <p:txBody>
          <a:bodyPr>
            <a:noAutofit/>
          </a:bodyPr>
          <a:lstStyle>
            <a:lvl1pPr marL="0" indent="0" algn="ctr">
              <a:buFontTx/>
              <a:buNone/>
              <a:defRPr sz="5300" b="1" i="0">
                <a:solidFill>
                  <a:srgbClr val="FFFAFA"/>
                </a:solidFill>
                <a:latin typeface="Derailed" panose="020B0503030101060003" pitchFamily="34" charset="77"/>
              </a:defRPr>
            </a:lvl1pPr>
            <a:lvl2pPr marL="457200" indent="0" algn="ctr">
              <a:buFontTx/>
              <a:buNone/>
              <a:defRPr sz="5300" b="1" i="0">
                <a:solidFill>
                  <a:srgbClr val="FFFAFA"/>
                </a:solidFill>
                <a:latin typeface="Derailed" panose="020B0503030101060003" pitchFamily="34" charset="77"/>
              </a:defRPr>
            </a:lvl2pPr>
            <a:lvl3pPr marL="914400" indent="0" algn="ctr">
              <a:buFontTx/>
              <a:buNone/>
              <a:defRPr sz="5300" b="1" i="0">
                <a:solidFill>
                  <a:srgbClr val="FFFAFA"/>
                </a:solidFill>
                <a:latin typeface="Derailed" panose="020B0503030101060003" pitchFamily="34" charset="77"/>
              </a:defRPr>
            </a:lvl3pPr>
            <a:lvl4pPr marL="1371600" indent="0" algn="ctr">
              <a:buFontTx/>
              <a:buNone/>
              <a:defRPr sz="5300" b="1" i="0">
                <a:solidFill>
                  <a:srgbClr val="FFFAFA"/>
                </a:solidFill>
                <a:latin typeface="Derailed" panose="020B0503030101060003" pitchFamily="34" charset="77"/>
              </a:defRPr>
            </a:lvl4pPr>
            <a:lvl5pPr marL="1828800" indent="0" algn="ctr">
              <a:buFontTx/>
              <a:buNone/>
              <a:defRPr sz="5300" b="1" i="0">
                <a:solidFill>
                  <a:srgbClr val="FFFAFA"/>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947371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udience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0"/>
            <a:ext cx="20098452" cy="11312520"/>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2" name="Text Placeholder 13">
            <a:extLst>
              <a:ext uri="{FF2B5EF4-FFF2-40B4-BE49-F238E27FC236}">
                <a16:creationId xmlns:a16="http://schemas.microsoft.com/office/drawing/2014/main" id="{4B91A97A-55CE-F4F4-DC0A-E63705E3E37C}"/>
              </a:ext>
            </a:extLst>
          </p:cNvPr>
          <p:cNvSpPr>
            <a:spLocks noGrp="1"/>
          </p:cNvSpPr>
          <p:nvPr>
            <p:ph type="body" sz="quarter" idx="13"/>
          </p:nvPr>
        </p:nvSpPr>
        <p:spPr>
          <a:xfrm>
            <a:off x="6891658" y="8204670"/>
            <a:ext cx="6401800" cy="3349935"/>
          </a:xfrm>
        </p:spPr>
        <p:txBody>
          <a:bodyPr numCol="1">
            <a:noAutofit/>
          </a:bodyPr>
          <a:lstStyle>
            <a:lvl1pPr marL="0" indent="0" algn="ctr">
              <a:buFontTx/>
              <a:buNone/>
              <a:defRPr sz="3400" b="1" i="0">
                <a:solidFill>
                  <a:schemeClr val="tx1"/>
                </a:solidFill>
                <a:latin typeface="Derailed SemiBold" panose="020B0503030101060003" pitchFamily="34" charset="77"/>
              </a:defRPr>
            </a:lvl1pPr>
            <a:lvl2pPr marL="457200" indent="0" algn="ctr">
              <a:buFontTx/>
              <a:buNone/>
              <a:defRPr sz="3400" b="0" i="0">
                <a:solidFill>
                  <a:schemeClr val="tx1"/>
                </a:solidFill>
                <a:latin typeface="Derailed" panose="020B0503030101060003" pitchFamily="34" charset="77"/>
              </a:defRPr>
            </a:lvl2pPr>
            <a:lvl3pPr marL="914400" indent="0" algn="ctr">
              <a:buFontTx/>
              <a:buNone/>
              <a:defRPr sz="3400" b="0" i="0">
                <a:solidFill>
                  <a:schemeClr val="tx1"/>
                </a:solidFill>
                <a:latin typeface="Derailed" panose="020B0503030101060003" pitchFamily="34" charset="77"/>
              </a:defRPr>
            </a:lvl3pPr>
            <a:lvl4pPr marL="1371600" indent="0" algn="ctr">
              <a:buFontTx/>
              <a:buNone/>
              <a:defRPr sz="3400" b="0" i="0">
                <a:solidFill>
                  <a:schemeClr val="tx1"/>
                </a:solidFill>
                <a:latin typeface="Derailed" panose="020B0503030101060003" pitchFamily="34" charset="77"/>
              </a:defRPr>
            </a:lvl4pPr>
            <a:lvl5pPr marL="1828800" indent="0" algn="ctr">
              <a:buFontTx/>
              <a:buNone/>
              <a:defRPr sz="34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4" name="Text Placeholder 13">
            <a:extLst>
              <a:ext uri="{FF2B5EF4-FFF2-40B4-BE49-F238E27FC236}">
                <a16:creationId xmlns:a16="http://schemas.microsoft.com/office/drawing/2014/main" id="{3764DAF5-8F22-D8D9-485E-0E00ABE93F0B}"/>
              </a:ext>
            </a:extLst>
          </p:cNvPr>
          <p:cNvSpPr>
            <a:spLocks noGrp="1"/>
          </p:cNvSpPr>
          <p:nvPr>
            <p:ph type="body" sz="quarter" idx="14"/>
          </p:nvPr>
        </p:nvSpPr>
        <p:spPr>
          <a:xfrm>
            <a:off x="1731829" y="7709299"/>
            <a:ext cx="4274827" cy="3349935"/>
          </a:xfrm>
        </p:spPr>
        <p:txBody>
          <a:bodyPr numCol="1">
            <a:noAutofit/>
          </a:bodyPr>
          <a:lstStyle>
            <a:lvl1pPr marL="0" indent="0" algn="ctr">
              <a:buFontTx/>
              <a:buNone/>
              <a:defRPr sz="3400" b="1" i="0">
                <a:solidFill>
                  <a:schemeClr val="tx1"/>
                </a:solidFill>
                <a:latin typeface="Derailed SemiBold" panose="020B0503030101060003" pitchFamily="34" charset="77"/>
              </a:defRPr>
            </a:lvl1pPr>
            <a:lvl2pPr marL="457200" indent="0" algn="ctr">
              <a:buFontTx/>
              <a:buNone/>
              <a:defRPr sz="3400" b="0" i="0">
                <a:solidFill>
                  <a:schemeClr val="tx1"/>
                </a:solidFill>
                <a:latin typeface="Derailed" panose="020B0503030101060003" pitchFamily="34" charset="77"/>
              </a:defRPr>
            </a:lvl2pPr>
            <a:lvl3pPr marL="914400" indent="0" algn="ctr">
              <a:buFontTx/>
              <a:buNone/>
              <a:defRPr sz="3400" b="0" i="0">
                <a:solidFill>
                  <a:schemeClr val="tx1"/>
                </a:solidFill>
                <a:latin typeface="Derailed" panose="020B0503030101060003" pitchFamily="34" charset="77"/>
              </a:defRPr>
            </a:lvl3pPr>
            <a:lvl4pPr marL="1371600" indent="0" algn="ctr">
              <a:buFontTx/>
              <a:buNone/>
              <a:defRPr sz="3400" b="0" i="0">
                <a:solidFill>
                  <a:schemeClr val="tx1"/>
                </a:solidFill>
                <a:latin typeface="Derailed" panose="020B0503030101060003" pitchFamily="34" charset="77"/>
              </a:defRPr>
            </a:lvl4pPr>
            <a:lvl5pPr marL="1828800" indent="0" algn="ctr">
              <a:buFontTx/>
              <a:buNone/>
              <a:defRPr sz="34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13">
            <a:extLst>
              <a:ext uri="{FF2B5EF4-FFF2-40B4-BE49-F238E27FC236}">
                <a16:creationId xmlns:a16="http://schemas.microsoft.com/office/drawing/2014/main" id="{53B9BA29-D6E1-807A-9369-503C9C3269B2}"/>
              </a:ext>
            </a:extLst>
          </p:cNvPr>
          <p:cNvSpPr>
            <a:spLocks noGrp="1"/>
          </p:cNvSpPr>
          <p:nvPr>
            <p:ph type="body" sz="quarter" idx="15"/>
          </p:nvPr>
        </p:nvSpPr>
        <p:spPr>
          <a:xfrm>
            <a:off x="14076229" y="7709299"/>
            <a:ext cx="4274827" cy="3349935"/>
          </a:xfrm>
        </p:spPr>
        <p:txBody>
          <a:bodyPr numCol="1">
            <a:noAutofit/>
          </a:bodyPr>
          <a:lstStyle>
            <a:lvl1pPr marL="0" indent="0" algn="ctr">
              <a:buFontTx/>
              <a:buNone/>
              <a:defRPr sz="3400" b="1" i="0">
                <a:solidFill>
                  <a:schemeClr val="tx1"/>
                </a:solidFill>
                <a:latin typeface="Derailed SemiBold" panose="020B0503030101060003" pitchFamily="34" charset="77"/>
              </a:defRPr>
            </a:lvl1pPr>
            <a:lvl2pPr marL="457200" indent="0" algn="ctr">
              <a:buFontTx/>
              <a:buNone/>
              <a:defRPr sz="3400" b="0" i="0">
                <a:solidFill>
                  <a:schemeClr val="tx1"/>
                </a:solidFill>
                <a:latin typeface="Derailed" panose="020B0503030101060003" pitchFamily="34" charset="77"/>
              </a:defRPr>
            </a:lvl2pPr>
            <a:lvl3pPr marL="914400" indent="0" algn="ctr">
              <a:buFontTx/>
              <a:buNone/>
              <a:defRPr sz="3400" b="0" i="0">
                <a:solidFill>
                  <a:schemeClr val="tx1"/>
                </a:solidFill>
                <a:latin typeface="Derailed" panose="020B0503030101060003" pitchFamily="34" charset="77"/>
              </a:defRPr>
            </a:lvl3pPr>
            <a:lvl4pPr marL="1371600" indent="0" algn="ctr">
              <a:buFontTx/>
              <a:buNone/>
              <a:defRPr sz="3400" b="0" i="0">
                <a:solidFill>
                  <a:schemeClr val="tx1"/>
                </a:solidFill>
                <a:latin typeface="Derailed" panose="020B0503030101060003" pitchFamily="34" charset="77"/>
              </a:defRPr>
            </a:lvl4pPr>
            <a:lvl5pPr marL="1828800" indent="0" algn="ctr">
              <a:buFontTx/>
              <a:buNone/>
              <a:defRPr sz="34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Text Placeholder 13">
            <a:extLst>
              <a:ext uri="{FF2B5EF4-FFF2-40B4-BE49-F238E27FC236}">
                <a16:creationId xmlns:a16="http://schemas.microsoft.com/office/drawing/2014/main" id="{7878F383-4943-8F57-1697-B46BA882E7E9}"/>
              </a:ext>
            </a:extLst>
          </p:cNvPr>
          <p:cNvSpPr>
            <a:spLocks noGrp="1"/>
          </p:cNvSpPr>
          <p:nvPr>
            <p:ph type="body" sz="quarter" idx="20"/>
          </p:nvPr>
        </p:nvSpPr>
        <p:spPr>
          <a:xfrm>
            <a:off x="4963886" y="1434499"/>
            <a:ext cx="10151706"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957470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EC Template: How we wor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7" cy="11312523"/>
          </a:xfrm>
          <a:prstGeom prst="rect">
            <a:avLst/>
          </a:prstGeom>
        </p:spPr>
      </p:pic>
      <p:sp>
        <p:nvSpPr>
          <p:cNvPr id="8" name="Holder 2">
            <a:extLst>
              <a:ext uri="{FF2B5EF4-FFF2-40B4-BE49-F238E27FC236}">
                <a16:creationId xmlns:a16="http://schemas.microsoft.com/office/drawing/2014/main" id="{AEBAC8BB-8CBA-3709-4920-2691FE65F7FC}"/>
              </a:ext>
            </a:extLst>
          </p:cNvPr>
          <p:cNvSpPr>
            <a:spLocks noGrp="1"/>
          </p:cNvSpPr>
          <p:nvPr>
            <p:ph type="ctrTitle" hasCustomPrompt="1"/>
          </p:nvPr>
        </p:nvSpPr>
        <p:spPr>
          <a:xfrm>
            <a:off x="4747667" y="5601358"/>
            <a:ext cx="9727286" cy="1615827"/>
          </a:xfrm>
          <a:prstGeom prst="rect">
            <a:avLst/>
          </a:prstGeom>
        </p:spPr>
        <p:txBody>
          <a:bodyPr wrap="square" lIns="0" tIns="0" rIns="0" bIns="0" anchor="t">
            <a:spAutoFit/>
          </a:bodyPr>
          <a:lstStyle>
            <a:lvl1pPr>
              <a:lnSpc>
                <a:spcPct val="100000"/>
              </a:lnSpc>
              <a:defRPr sz="3500" b="0" i="0">
                <a:solidFill>
                  <a:schemeClr val="bg1"/>
                </a:solidFill>
                <a:latin typeface="Derailed" panose="020B0503030101060003" pitchFamily="34" charset="77"/>
                <a:cs typeface="Derailed" panose="020B0503030101060003" pitchFamily="34" charset="77"/>
              </a:defRPr>
            </a:lvl1pPr>
          </a:lstStyle>
          <a:p>
            <a:pPr marL="0" marR="0" lvl="0" indent="0" defTabSz="914400" eaLnBrk="1" fontAlgn="auto" latinLnBrk="0" hangingPunct="1">
              <a:lnSpc>
                <a:spcPct val="100000"/>
              </a:lnSpc>
              <a:spcBef>
                <a:spcPts val="0"/>
              </a:spcBef>
              <a:spcAft>
                <a:spcPts val="0"/>
              </a:spcAft>
              <a:buClrTx/>
              <a:buSzTx/>
              <a:buFontTx/>
              <a:buNone/>
              <a:tabLst/>
              <a:defRPr/>
            </a:pPr>
            <a:r>
              <a:rPr lang="en-GB" dirty="0" err="1">
                <a:effectLst/>
                <a:latin typeface="Derailed" panose="020B0503030101060003" pitchFamily="34" charset="77"/>
              </a:rPr>
              <a:t>Descipsa</a:t>
            </a:r>
            <a:r>
              <a:rPr lang="en-GB" dirty="0">
                <a:effectLst/>
                <a:latin typeface="Derailed" panose="020B0503030101060003" pitchFamily="34" charset="77"/>
              </a:rPr>
              <a:t> </a:t>
            </a:r>
            <a:r>
              <a:rPr lang="en-GB" dirty="0" err="1">
                <a:effectLst/>
                <a:latin typeface="Derailed" panose="020B0503030101060003" pitchFamily="34" charset="77"/>
              </a:rPr>
              <a:t>pientur</a:t>
            </a:r>
            <a:r>
              <a:rPr lang="en-GB" dirty="0">
                <a:effectLst/>
                <a:latin typeface="Derailed" panose="020B0503030101060003" pitchFamily="34" charset="77"/>
              </a:rPr>
              <a:t>? </a:t>
            </a:r>
            <a:r>
              <a:rPr lang="en-GB" dirty="0" err="1">
                <a:effectLst/>
                <a:latin typeface="Derailed" panose="020B0503030101060003" pitchFamily="34" charset="77"/>
              </a:rPr>
              <a:t>Quisciet</a:t>
            </a:r>
            <a:r>
              <a:rPr lang="en-GB" dirty="0">
                <a:effectLst/>
                <a:latin typeface="Derailed" panose="020B0503030101060003" pitchFamily="34" charset="77"/>
              </a:rPr>
              <a:t> </a:t>
            </a:r>
            <a:r>
              <a:rPr lang="en-GB" dirty="0" err="1">
                <a:effectLst/>
                <a:latin typeface="Derailed" panose="020B0503030101060003" pitchFamily="34" charset="77"/>
              </a:rPr>
              <a:t>aceaquam</a:t>
            </a:r>
            <a:r>
              <a:rPr lang="en-GB" dirty="0">
                <a:effectLst/>
                <a:latin typeface="Derailed" panose="020B0503030101060003" pitchFamily="34" charset="77"/>
              </a:rPr>
              <a:t> </a:t>
            </a:r>
            <a:r>
              <a:rPr lang="en-GB" dirty="0" err="1">
                <a:effectLst/>
                <a:latin typeface="Derailed" panose="020B0503030101060003" pitchFamily="34" charset="77"/>
              </a:rPr>
              <a:t>sequia</a:t>
            </a:r>
            <a:r>
              <a:rPr lang="en-GB" dirty="0">
                <a:effectLst/>
                <a:latin typeface="Derailed" panose="020B0503030101060003" pitchFamily="34" charset="77"/>
              </a:rPr>
              <a:t> prate </a:t>
            </a:r>
            <a:r>
              <a:rPr lang="en-GB" dirty="0" err="1">
                <a:effectLst/>
                <a:latin typeface="Derailed" panose="020B0503030101060003" pitchFamily="34" charset="77"/>
              </a:rPr>
              <a:t>necus</a:t>
            </a:r>
            <a:r>
              <a:rPr lang="en-GB" dirty="0">
                <a:effectLst/>
                <a:latin typeface="Derailed" panose="020B0503030101060003" pitchFamily="34" charset="77"/>
              </a:rPr>
              <a:t> sum </a:t>
            </a:r>
            <a:r>
              <a:rPr lang="en-GB" dirty="0" err="1">
                <a:effectLst/>
                <a:latin typeface="Derailed" panose="020B0503030101060003" pitchFamily="34" charset="77"/>
              </a:rPr>
              <a:t>fugias</a:t>
            </a:r>
            <a:r>
              <a:rPr lang="en-GB" dirty="0">
                <a:effectLst/>
                <a:latin typeface="Derailed" panose="020B0503030101060003" pitchFamily="34" charset="77"/>
              </a:rPr>
              <a:t> is </a:t>
            </a:r>
            <a:r>
              <a:rPr lang="en-GB" dirty="0" err="1">
                <a:effectLst/>
                <a:latin typeface="Derailed" panose="020B0503030101060003" pitchFamily="34" charset="77"/>
              </a:rPr>
              <a:t>eaquae</a:t>
            </a:r>
            <a:r>
              <a:rPr lang="en-GB" dirty="0">
                <a:effectLst/>
                <a:latin typeface="Derailed" panose="020B0503030101060003" pitchFamily="34" charset="77"/>
              </a:rPr>
              <a:t> </a:t>
            </a:r>
            <a:r>
              <a:rPr lang="en-GB" dirty="0" err="1">
                <a:effectLst/>
                <a:latin typeface="Derailed" panose="020B0503030101060003" pitchFamily="34" charset="77"/>
              </a:rPr>
              <a:t>dolorpo</a:t>
            </a:r>
            <a:r>
              <a:rPr lang="en-GB" dirty="0">
                <a:effectLst/>
                <a:latin typeface="Derailed" panose="020B0503030101060003" pitchFamily="34" charset="77"/>
              </a:rPr>
              <a:t> </a:t>
            </a:r>
            <a:r>
              <a:rPr lang="en-GB" dirty="0" err="1">
                <a:effectLst/>
                <a:latin typeface="Derailed" panose="020B0503030101060003" pitchFamily="34" charset="77"/>
              </a:rPr>
              <a:t>ribusaperum</a:t>
            </a:r>
            <a:r>
              <a:rPr lang="en-GB" dirty="0">
                <a:effectLst/>
                <a:latin typeface="Derailed" panose="020B0503030101060003" pitchFamily="34" charset="77"/>
              </a:rPr>
              <a:t> </a:t>
            </a:r>
            <a:r>
              <a:rPr lang="en-GB" dirty="0" err="1">
                <a:effectLst/>
                <a:latin typeface="Derailed" panose="020B0503030101060003" pitchFamily="34" charset="77"/>
              </a:rPr>
              <a:t>apicae</a:t>
            </a:r>
            <a:r>
              <a:rPr lang="en-GB" dirty="0">
                <a:effectLst/>
                <a:latin typeface="Derailed" panose="020B0503030101060003" pitchFamily="34" charset="77"/>
              </a:rPr>
              <a:t> </a:t>
            </a:r>
            <a:r>
              <a:rPr lang="en-GB" dirty="0" err="1">
                <a:effectLst/>
                <a:latin typeface="Derailed" panose="020B0503030101060003" pitchFamily="34" charset="77"/>
              </a:rPr>
              <a:t>rendit</a:t>
            </a:r>
            <a:r>
              <a:rPr lang="en-GB" dirty="0">
                <a:effectLst/>
                <a:latin typeface="Derailed" panose="020B0503030101060003" pitchFamily="34" charset="77"/>
              </a:rPr>
              <a:t> es </a:t>
            </a:r>
            <a:r>
              <a:rPr lang="en-GB" dirty="0" err="1">
                <a:effectLst/>
                <a:latin typeface="Derailed" panose="020B0503030101060003" pitchFamily="34" charset="77"/>
              </a:rPr>
              <a:t>magnimusci</a:t>
            </a:r>
            <a:endParaRPr dirty="0"/>
          </a:p>
        </p:txBody>
      </p:sp>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3" name="Text Placeholder 13">
            <a:extLst>
              <a:ext uri="{FF2B5EF4-FFF2-40B4-BE49-F238E27FC236}">
                <a16:creationId xmlns:a16="http://schemas.microsoft.com/office/drawing/2014/main" id="{77AE4223-04EB-AE63-2BCF-9983E0E72FEA}"/>
              </a:ext>
            </a:extLst>
          </p:cNvPr>
          <p:cNvSpPr>
            <a:spLocks noGrp="1"/>
          </p:cNvSpPr>
          <p:nvPr>
            <p:ph type="body" sz="quarter" idx="11"/>
          </p:nvPr>
        </p:nvSpPr>
        <p:spPr>
          <a:xfrm>
            <a:off x="4738344" y="3999181"/>
            <a:ext cx="10479885" cy="1324800"/>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61479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EC Template Orange Box 1 colum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2" cy="11312520"/>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5" name="Text Placeholder 13">
            <a:extLst>
              <a:ext uri="{FF2B5EF4-FFF2-40B4-BE49-F238E27FC236}">
                <a16:creationId xmlns:a16="http://schemas.microsoft.com/office/drawing/2014/main" id="{7FB2BF58-11AB-F06D-F7A6-7339945E8B32}"/>
              </a:ext>
            </a:extLst>
          </p:cNvPr>
          <p:cNvSpPr>
            <a:spLocks noGrp="1"/>
          </p:cNvSpPr>
          <p:nvPr>
            <p:ph type="body" sz="quarter" idx="20"/>
          </p:nvPr>
        </p:nvSpPr>
        <p:spPr>
          <a:xfrm>
            <a:off x="4963886" y="1434499"/>
            <a:ext cx="10151706"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Text Placeholder 13">
            <a:extLst>
              <a:ext uri="{FF2B5EF4-FFF2-40B4-BE49-F238E27FC236}">
                <a16:creationId xmlns:a16="http://schemas.microsoft.com/office/drawing/2014/main" id="{35CE1026-E790-1DA0-A59E-E803B29F1AD6}"/>
              </a:ext>
            </a:extLst>
          </p:cNvPr>
          <p:cNvSpPr>
            <a:spLocks noGrp="1"/>
          </p:cNvSpPr>
          <p:nvPr>
            <p:ph type="body" sz="quarter" idx="13"/>
          </p:nvPr>
        </p:nvSpPr>
        <p:spPr>
          <a:xfrm>
            <a:off x="4017983" y="3597834"/>
            <a:ext cx="12887266" cy="5648507"/>
          </a:xfrm>
        </p:spPr>
        <p:txBody>
          <a:bodyPr numCol="1">
            <a:noAutofit/>
          </a:bodyPr>
          <a:lstStyle>
            <a:lvl1pPr marL="0" indent="0" algn="l">
              <a:buFontTx/>
              <a:buNone/>
              <a:defRPr sz="3500" b="1" i="0">
                <a:solidFill>
                  <a:schemeClr val="tx1"/>
                </a:solidFill>
                <a:latin typeface="Derailed" panose="020B0503030101060003" pitchFamily="34" charset="77"/>
              </a:defRPr>
            </a:lvl1pPr>
            <a:lvl2pPr marL="457200" indent="0" algn="l">
              <a:buFontTx/>
              <a:buNone/>
              <a:defRPr sz="3500" b="0" i="0">
                <a:solidFill>
                  <a:schemeClr val="tx1"/>
                </a:solidFill>
                <a:latin typeface="Derailed" panose="020B0503030101060003" pitchFamily="34" charset="77"/>
              </a:defRPr>
            </a:lvl2pPr>
            <a:lvl3pPr marL="914400" indent="0" algn="l">
              <a:buFontTx/>
              <a:buNone/>
              <a:defRPr sz="3500" b="0" i="0">
                <a:solidFill>
                  <a:schemeClr val="tx1"/>
                </a:solidFill>
                <a:latin typeface="Derailed" panose="020B0503030101060003" pitchFamily="34" charset="77"/>
              </a:defRPr>
            </a:lvl3pPr>
            <a:lvl4pPr marL="1371600" indent="0" algn="l">
              <a:buFontTx/>
              <a:buNone/>
              <a:defRPr sz="3500" b="0" i="0">
                <a:solidFill>
                  <a:schemeClr val="tx1"/>
                </a:solidFill>
                <a:latin typeface="Derailed" panose="020B0503030101060003" pitchFamily="34" charset="77"/>
              </a:defRPr>
            </a:lvl4pPr>
            <a:lvl5pPr marL="1828800" indent="0" algn="l">
              <a:buFontTx/>
              <a:buNone/>
              <a:defRPr sz="35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543822518"/>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EC Template Pink Box 1 column b">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0"/>
            <a:ext cx="20098450" cy="11312520"/>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5" name="Text Placeholder 13">
            <a:extLst>
              <a:ext uri="{FF2B5EF4-FFF2-40B4-BE49-F238E27FC236}">
                <a16:creationId xmlns:a16="http://schemas.microsoft.com/office/drawing/2014/main" id="{7FB2BF58-11AB-F06D-F7A6-7339945E8B32}"/>
              </a:ext>
            </a:extLst>
          </p:cNvPr>
          <p:cNvSpPr>
            <a:spLocks noGrp="1"/>
          </p:cNvSpPr>
          <p:nvPr>
            <p:ph type="body" sz="quarter" idx="20"/>
          </p:nvPr>
        </p:nvSpPr>
        <p:spPr>
          <a:xfrm>
            <a:off x="4963886" y="1434499"/>
            <a:ext cx="10151706"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 name="Text Placeholder 13">
            <a:extLst>
              <a:ext uri="{FF2B5EF4-FFF2-40B4-BE49-F238E27FC236}">
                <a16:creationId xmlns:a16="http://schemas.microsoft.com/office/drawing/2014/main" id="{724A497B-BF61-F56E-5E15-614713373A0E}"/>
              </a:ext>
            </a:extLst>
          </p:cNvPr>
          <p:cNvSpPr>
            <a:spLocks noGrp="1"/>
          </p:cNvSpPr>
          <p:nvPr>
            <p:ph type="body" sz="quarter" idx="13"/>
          </p:nvPr>
        </p:nvSpPr>
        <p:spPr>
          <a:xfrm>
            <a:off x="4017983" y="3597834"/>
            <a:ext cx="12887266" cy="5648507"/>
          </a:xfrm>
        </p:spPr>
        <p:txBody>
          <a:bodyPr numCol="1">
            <a:noAutofit/>
          </a:bodyPr>
          <a:lstStyle>
            <a:lvl1pPr marL="0" indent="0" algn="l">
              <a:buFontTx/>
              <a:buNone/>
              <a:defRPr sz="3500" b="1" i="0">
                <a:solidFill>
                  <a:schemeClr val="tx1"/>
                </a:solidFill>
                <a:latin typeface="Derailed" panose="020B0503030101060003" pitchFamily="34" charset="77"/>
              </a:defRPr>
            </a:lvl1pPr>
            <a:lvl2pPr marL="914400" indent="-457200" algn="l">
              <a:buFont typeface="Arial" panose="020B0604020202020204" pitchFamily="34" charset="0"/>
              <a:buChar char="•"/>
              <a:defRPr sz="3500" b="0" i="0">
                <a:solidFill>
                  <a:schemeClr val="tx1"/>
                </a:solidFill>
                <a:latin typeface="Derailed" panose="020B0503030101060003" pitchFamily="34" charset="77"/>
              </a:defRPr>
            </a:lvl2pPr>
            <a:lvl3pPr marL="1371600" indent="-457200" algn="l">
              <a:buFont typeface="Arial" panose="020B0604020202020204" pitchFamily="34" charset="0"/>
              <a:buChar char="•"/>
              <a:defRPr sz="3500" b="0" i="0">
                <a:solidFill>
                  <a:schemeClr val="tx1"/>
                </a:solidFill>
                <a:latin typeface="Derailed" panose="020B0503030101060003" pitchFamily="34" charset="77"/>
              </a:defRPr>
            </a:lvl3pPr>
            <a:lvl4pPr marL="1828800" indent="-457200" algn="l">
              <a:buFont typeface="Arial" panose="020B0604020202020204" pitchFamily="34" charset="0"/>
              <a:buChar char="•"/>
              <a:defRPr sz="3500" b="0" i="0">
                <a:solidFill>
                  <a:schemeClr val="tx1"/>
                </a:solidFill>
                <a:latin typeface="Derailed" panose="020B0503030101060003" pitchFamily="34" charset="77"/>
              </a:defRPr>
            </a:lvl4pPr>
            <a:lvl5pPr marL="2286000" indent="-457200" algn="l">
              <a:buFont typeface="Arial" panose="020B0604020202020204" pitchFamily="34" charset="0"/>
              <a:buChar char="•"/>
              <a:defRPr sz="35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814257276"/>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43FA527-0A6E-C31B-C06C-CF0DAA7C256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7" cy="11312523"/>
          </a:xfrm>
          <a:prstGeom prst="rect">
            <a:avLst/>
          </a:prstGeom>
        </p:spPr>
      </p:pic>
      <p:sp>
        <p:nvSpPr>
          <p:cNvPr id="12" name="Holder 4">
            <a:extLst>
              <a:ext uri="{FF2B5EF4-FFF2-40B4-BE49-F238E27FC236}">
                <a16:creationId xmlns:a16="http://schemas.microsoft.com/office/drawing/2014/main" id="{0BEAD42A-622F-D005-4DCA-1FB1EACBA9C6}"/>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3" name="Holder 5">
            <a:extLst>
              <a:ext uri="{FF2B5EF4-FFF2-40B4-BE49-F238E27FC236}">
                <a16:creationId xmlns:a16="http://schemas.microsoft.com/office/drawing/2014/main" id="{3F7DE58D-1641-285F-C862-78385CDC7471}"/>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4" name="Holder 6">
            <a:extLst>
              <a:ext uri="{FF2B5EF4-FFF2-40B4-BE49-F238E27FC236}">
                <a16:creationId xmlns:a16="http://schemas.microsoft.com/office/drawing/2014/main" id="{BD5CF02E-A292-B0FF-B402-5FADF653FE46}"/>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2" name="Picture 1" descr="Arts and Humanities Research Council">
            <a:extLst>
              <a:ext uri="{FF2B5EF4-FFF2-40B4-BE49-F238E27FC236}">
                <a16:creationId xmlns:a16="http://schemas.microsoft.com/office/drawing/2014/main" id="{A2877173-AA7A-B53D-3BC8-23BAB7A22BBE}"/>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5174" y="8664971"/>
            <a:ext cx="1881385" cy="156654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3">
            <a:extLst>
              <a:ext uri="{FF2B5EF4-FFF2-40B4-BE49-F238E27FC236}">
                <a16:creationId xmlns:a16="http://schemas.microsoft.com/office/drawing/2014/main" id="{743ABE1B-0885-A3F0-AD32-3AC59161E02C}"/>
              </a:ext>
            </a:extLst>
          </p:cNvPr>
          <p:cNvSpPr>
            <a:spLocks noGrp="1"/>
          </p:cNvSpPr>
          <p:nvPr>
            <p:ph type="body" sz="quarter" idx="10"/>
          </p:nvPr>
        </p:nvSpPr>
        <p:spPr>
          <a:xfrm>
            <a:off x="8250222" y="5704556"/>
            <a:ext cx="8699088" cy="4288762"/>
          </a:xfrm>
        </p:spPr>
        <p:txBody>
          <a:bodyPr/>
          <a:lstStyle>
            <a:lvl1pPr marL="0" indent="0">
              <a:buNone/>
              <a:defRPr sz="9500" b="1" i="0">
                <a:solidFill>
                  <a:srgbClr val="FFFAFA"/>
                </a:solidFill>
                <a:latin typeface="Derailed" panose="020B0503030101060003" pitchFamily="34" charset="77"/>
              </a:defRPr>
            </a:lvl1pPr>
            <a:lvl2pPr marL="457200" indent="0">
              <a:buNone/>
              <a:defRPr>
                <a:solidFill>
                  <a:srgbClr val="FFFAFA"/>
                </a:solidFill>
              </a:defRPr>
            </a:lvl2pPr>
            <a:lvl3pPr marL="914400" indent="0">
              <a:buNone/>
              <a:defRPr>
                <a:solidFill>
                  <a:srgbClr val="FFFAFA"/>
                </a:solidFill>
              </a:defRPr>
            </a:lvl3pPr>
            <a:lvl4pPr marL="1371600" indent="0">
              <a:buNone/>
              <a:defRPr>
                <a:solidFill>
                  <a:srgbClr val="FFFAFA"/>
                </a:solidFill>
              </a:defRPr>
            </a:lvl4pPr>
            <a:lvl5pPr marL="1828800" indent="0">
              <a:buNone/>
              <a:defRPr>
                <a:solidFill>
                  <a:srgbClr val="FFFAFA"/>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Text Placeholder 13">
            <a:extLst>
              <a:ext uri="{FF2B5EF4-FFF2-40B4-BE49-F238E27FC236}">
                <a16:creationId xmlns:a16="http://schemas.microsoft.com/office/drawing/2014/main" id="{E956D65C-C99D-2EE2-3918-21B6F130AB7D}"/>
              </a:ext>
            </a:extLst>
          </p:cNvPr>
          <p:cNvSpPr>
            <a:spLocks noGrp="1"/>
          </p:cNvSpPr>
          <p:nvPr>
            <p:ph type="body" sz="quarter" idx="11"/>
          </p:nvPr>
        </p:nvSpPr>
        <p:spPr>
          <a:xfrm>
            <a:off x="8250767" y="4600687"/>
            <a:ext cx="8699087" cy="1324800"/>
          </a:xfrm>
        </p:spPr>
        <p:txBody>
          <a:bodyPr>
            <a:noAutofit/>
          </a:bodyPr>
          <a:lstStyle>
            <a:lvl1pPr marL="0" indent="0">
              <a:buFontTx/>
              <a:buNone/>
              <a:defRPr sz="6600" b="0" i="0">
                <a:solidFill>
                  <a:srgbClr val="FFFAFA"/>
                </a:solidFill>
                <a:latin typeface="Derailed" panose="020B0503030101060003" pitchFamily="34" charset="77"/>
              </a:defRPr>
            </a:lvl1pPr>
            <a:lvl2pPr marL="457200" indent="0">
              <a:buFontTx/>
              <a:buNone/>
              <a:defRPr sz="4400" b="0" i="0">
                <a:solidFill>
                  <a:srgbClr val="FFFAFA"/>
                </a:solidFill>
                <a:latin typeface="Derailed" panose="020B0503030101060003" pitchFamily="34" charset="77"/>
              </a:defRPr>
            </a:lvl2pPr>
            <a:lvl3pPr marL="914400" indent="0">
              <a:buFontTx/>
              <a:buNone/>
              <a:defRPr sz="4400" b="0" i="0">
                <a:solidFill>
                  <a:srgbClr val="FFFAFA"/>
                </a:solidFill>
                <a:latin typeface="Derailed" panose="020B0503030101060003" pitchFamily="34" charset="77"/>
              </a:defRPr>
            </a:lvl3pPr>
            <a:lvl4pPr marL="1371600" indent="0">
              <a:buFontTx/>
              <a:buNone/>
              <a:defRPr sz="4400" b="0" i="0">
                <a:solidFill>
                  <a:srgbClr val="FFFAFA"/>
                </a:solidFill>
                <a:latin typeface="Derailed" panose="020B0503030101060003" pitchFamily="34" charset="77"/>
              </a:defRPr>
            </a:lvl4pPr>
            <a:lvl5pPr marL="1828800" indent="0">
              <a:buFontTx/>
              <a:buNone/>
              <a:defRPr sz="4400" b="0" i="0">
                <a:solidFill>
                  <a:srgbClr val="FFFAFA"/>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786565626"/>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EC Template Purple Box 1 column b">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0"/>
            <a:ext cx="20098450" cy="11312520"/>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5" name="Text Placeholder 13">
            <a:extLst>
              <a:ext uri="{FF2B5EF4-FFF2-40B4-BE49-F238E27FC236}">
                <a16:creationId xmlns:a16="http://schemas.microsoft.com/office/drawing/2014/main" id="{7FB2BF58-11AB-F06D-F7A6-7339945E8B32}"/>
              </a:ext>
            </a:extLst>
          </p:cNvPr>
          <p:cNvSpPr>
            <a:spLocks noGrp="1"/>
          </p:cNvSpPr>
          <p:nvPr>
            <p:ph type="body" sz="quarter" idx="20"/>
          </p:nvPr>
        </p:nvSpPr>
        <p:spPr>
          <a:xfrm>
            <a:off x="4963886" y="1434499"/>
            <a:ext cx="10151706"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 name="Text Placeholder 13">
            <a:extLst>
              <a:ext uri="{FF2B5EF4-FFF2-40B4-BE49-F238E27FC236}">
                <a16:creationId xmlns:a16="http://schemas.microsoft.com/office/drawing/2014/main" id="{62D0E320-EF67-06DC-A9A5-3DC2B2F7F632}"/>
              </a:ext>
            </a:extLst>
          </p:cNvPr>
          <p:cNvSpPr>
            <a:spLocks noGrp="1"/>
          </p:cNvSpPr>
          <p:nvPr>
            <p:ph type="body" sz="quarter" idx="13"/>
          </p:nvPr>
        </p:nvSpPr>
        <p:spPr>
          <a:xfrm>
            <a:off x="4017983" y="3597834"/>
            <a:ext cx="12887266" cy="5648507"/>
          </a:xfrm>
        </p:spPr>
        <p:txBody>
          <a:bodyPr numCol="1">
            <a:noAutofit/>
          </a:bodyPr>
          <a:lstStyle>
            <a:lvl1pPr marL="0" indent="0" algn="l">
              <a:buFontTx/>
              <a:buNone/>
              <a:defRPr sz="3500" b="1" i="0">
                <a:solidFill>
                  <a:schemeClr val="tx1"/>
                </a:solidFill>
                <a:latin typeface="Derailed" panose="020B0503030101060003" pitchFamily="34" charset="77"/>
              </a:defRPr>
            </a:lvl1pPr>
            <a:lvl2pPr marL="457200" indent="0" algn="l">
              <a:buFontTx/>
              <a:buNone/>
              <a:defRPr sz="3500" b="0" i="0">
                <a:solidFill>
                  <a:schemeClr val="tx1"/>
                </a:solidFill>
                <a:latin typeface="Derailed" panose="020B0503030101060003" pitchFamily="34" charset="77"/>
              </a:defRPr>
            </a:lvl2pPr>
            <a:lvl3pPr marL="914400" indent="0" algn="l">
              <a:buFontTx/>
              <a:buNone/>
              <a:defRPr sz="3500" b="0" i="0">
                <a:solidFill>
                  <a:schemeClr val="tx1"/>
                </a:solidFill>
                <a:latin typeface="Derailed" panose="020B0503030101060003" pitchFamily="34" charset="77"/>
              </a:defRPr>
            </a:lvl3pPr>
            <a:lvl4pPr marL="1371600" indent="0" algn="l">
              <a:buFontTx/>
              <a:buNone/>
              <a:defRPr sz="3500" b="0" i="0">
                <a:solidFill>
                  <a:schemeClr val="tx1"/>
                </a:solidFill>
                <a:latin typeface="Derailed" panose="020B0503030101060003" pitchFamily="34" charset="77"/>
              </a:defRPr>
            </a:lvl4pPr>
            <a:lvl5pPr marL="1828800" indent="0" algn="l">
              <a:buFontTx/>
              <a:buNone/>
              <a:defRPr sz="35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45721634"/>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EC Template Brown Box 1 column b">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0"/>
            <a:ext cx="20098450" cy="11312519"/>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5" name="Text Placeholder 13">
            <a:extLst>
              <a:ext uri="{FF2B5EF4-FFF2-40B4-BE49-F238E27FC236}">
                <a16:creationId xmlns:a16="http://schemas.microsoft.com/office/drawing/2014/main" id="{7FB2BF58-11AB-F06D-F7A6-7339945E8B32}"/>
              </a:ext>
            </a:extLst>
          </p:cNvPr>
          <p:cNvSpPr>
            <a:spLocks noGrp="1"/>
          </p:cNvSpPr>
          <p:nvPr>
            <p:ph type="body" sz="quarter" idx="20"/>
          </p:nvPr>
        </p:nvSpPr>
        <p:spPr>
          <a:xfrm>
            <a:off x="4963886" y="1434499"/>
            <a:ext cx="10151706" cy="893382"/>
          </a:xfrm>
        </p:spPr>
        <p:txBody>
          <a:bodyPr>
            <a:noAutofit/>
          </a:bodyPr>
          <a:lstStyle>
            <a:lvl1pPr marL="0" indent="0" algn="ctr">
              <a:buFontTx/>
              <a:buNone/>
              <a:defRPr sz="5300" b="1" i="0">
                <a:solidFill>
                  <a:schemeClr val="bg1"/>
                </a:solidFill>
                <a:latin typeface="Derailed" panose="020B0503030101060003" pitchFamily="34" charset="77"/>
              </a:defRPr>
            </a:lvl1pPr>
            <a:lvl2pPr marL="457200" indent="0" algn="ctr">
              <a:buFontTx/>
              <a:buNone/>
              <a:defRPr sz="5300" b="1" i="0">
                <a:solidFill>
                  <a:schemeClr val="bg1"/>
                </a:solidFill>
                <a:latin typeface="Derailed" panose="020B0503030101060003" pitchFamily="34" charset="77"/>
              </a:defRPr>
            </a:lvl2pPr>
            <a:lvl3pPr marL="914400" indent="0" algn="ctr">
              <a:buFontTx/>
              <a:buNone/>
              <a:defRPr sz="5300" b="1" i="0">
                <a:solidFill>
                  <a:schemeClr val="bg1"/>
                </a:solidFill>
                <a:latin typeface="Derailed" panose="020B0503030101060003" pitchFamily="34" charset="77"/>
              </a:defRPr>
            </a:lvl3pPr>
            <a:lvl4pPr marL="1371600" indent="0" algn="ctr">
              <a:buFontTx/>
              <a:buNone/>
              <a:defRPr sz="5300" b="1" i="0">
                <a:solidFill>
                  <a:schemeClr val="bg1"/>
                </a:solidFill>
                <a:latin typeface="Derailed" panose="020B0503030101060003" pitchFamily="34" charset="77"/>
              </a:defRPr>
            </a:lvl4pPr>
            <a:lvl5pPr marL="1828800" indent="0" algn="ctr">
              <a:buFontTx/>
              <a:buNone/>
              <a:defRPr sz="53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 name="Text Placeholder 13">
            <a:extLst>
              <a:ext uri="{FF2B5EF4-FFF2-40B4-BE49-F238E27FC236}">
                <a16:creationId xmlns:a16="http://schemas.microsoft.com/office/drawing/2014/main" id="{69664D49-8967-8A8F-DFD1-9E7CA2EEEAF5}"/>
              </a:ext>
            </a:extLst>
          </p:cNvPr>
          <p:cNvSpPr>
            <a:spLocks noGrp="1"/>
          </p:cNvSpPr>
          <p:nvPr>
            <p:ph type="body" sz="quarter" idx="13"/>
          </p:nvPr>
        </p:nvSpPr>
        <p:spPr>
          <a:xfrm>
            <a:off x="4017983" y="3597834"/>
            <a:ext cx="12887266" cy="5648507"/>
          </a:xfrm>
        </p:spPr>
        <p:txBody>
          <a:bodyPr numCol="1">
            <a:noAutofit/>
          </a:bodyPr>
          <a:lstStyle>
            <a:lvl1pPr marL="0" indent="0" algn="l">
              <a:buFontTx/>
              <a:buNone/>
              <a:defRPr sz="3500" b="1" i="0">
                <a:solidFill>
                  <a:schemeClr val="tx1"/>
                </a:solidFill>
                <a:latin typeface="Derailed" panose="020B0503030101060003" pitchFamily="34" charset="77"/>
              </a:defRPr>
            </a:lvl1pPr>
            <a:lvl2pPr marL="457200" indent="0" algn="l">
              <a:buFontTx/>
              <a:buNone/>
              <a:defRPr sz="3500" b="0" i="0">
                <a:solidFill>
                  <a:schemeClr val="tx1"/>
                </a:solidFill>
                <a:latin typeface="Derailed" panose="020B0503030101060003" pitchFamily="34" charset="77"/>
              </a:defRPr>
            </a:lvl2pPr>
            <a:lvl3pPr marL="914400" indent="0" algn="l">
              <a:buFontTx/>
              <a:buNone/>
              <a:defRPr sz="3500" b="0" i="0">
                <a:solidFill>
                  <a:schemeClr val="tx1"/>
                </a:solidFill>
                <a:latin typeface="Derailed" panose="020B0503030101060003" pitchFamily="34" charset="77"/>
              </a:defRPr>
            </a:lvl3pPr>
            <a:lvl4pPr marL="1371600" indent="0" algn="l">
              <a:buFontTx/>
              <a:buNone/>
              <a:defRPr sz="3500" b="0" i="0">
                <a:solidFill>
                  <a:schemeClr val="tx1"/>
                </a:solidFill>
                <a:latin typeface="Derailed" panose="020B0503030101060003" pitchFamily="34" charset="77"/>
              </a:defRPr>
            </a:lvl4pPr>
            <a:lvl5pPr marL="1828800" indent="0" algn="l">
              <a:buFontTx/>
              <a:buNone/>
              <a:defRPr sz="3500" b="0" i="0">
                <a:solidFill>
                  <a:schemeClr val="tx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335783579"/>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5" cy="11312523"/>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15" name="Text Placeholder 3">
            <a:extLst>
              <a:ext uri="{FF2B5EF4-FFF2-40B4-BE49-F238E27FC236}">
                <a16:creationId xmlns:a16="http://schemas.microsoft.com/office/drawing/2014/main" id="{FA7170E5-E0AC-FCB7-CFAC-52A4C79800E5}"/>
              </a:ext>
            </a:extLst>
          </p:cNvPr>
          <p:cNvSpPr>
            <a:spLocks noGrp="1"/>
          </p:cNvSpPr>
          <p:nvPr>
            <p:ph type="body" sz="quarter" idx="10" hasCustomPrompt="1"/>
          </p:nvPr>
        </p:nvSpPr>
        <p:spPr>
          <a:xfrm>
            <a:off x="12422098" y="5797187"/>
            <a:ext cx="6078174" cy="2481399"/>
          </a:xfrm>
        </p:spPr>
        <p:txBody>
          <a:bodyPr>
            <a:normAutofit/>
          </a:bodyPr>
          <a:lstStyle>
            <a:lvl1pPr marL="0" indent="0">
              <a:buNone/>
              <a:defRPr sz="2500">
                <a:solidFill>
                  <a:schemeClr val="bg1"/>
                </a:solidFill>
              </a:defRPr>
            </a:lvl1pPr>
            <a:lvl2pPr marL="457200" indent="0">
              <a:buNone/>
              <a:defRPr sz="2500">
                <a:solidFill>
                  <a:schemeClr val="bg1"/>
                </a:solidFill>
              </a:defRPr>
            </a:lvl2pPr>
            <a:lvl3pPr marL="914400" indent="0">
              <a:buNone/>
              <a:defRPr sz="2500">
                <a:solidFill>
                  <a:schemeClr val="bg1"/>
                </a:solidFill>
              </a:defRPr>
            </a:lvl3pPr>
            <a:lvl4pPr marL="1371600" indent="0">
              <a:buNone/>
              <a:defRPr sz="2500">
                <a:solidFill>
                  <a:schemeClr val="bg1"/>
                </a:solidFill>
              </a:defRPr>
            </a:lvl4pPr>
            <a:lvl5pPr marL="1828800" indent="0">
              <a:buNone/>
              <a:defRPr sz="2500">
                <a:solidFill>
                  <a:schemeClr val="bg1"/>
                </a:solidFill>
              </a:defRPr>
            </a:lvl5pPr>
          </a:lstStyle>
          <a:p>
            <a:pPr lvl="0"/>
            <a:r>
              <a:rPr lang="en-GB" dirty="0"/>
              <a:t> </a:t>
            </a:r>
          </a:p>
        </p:txBody>
      </p:sp>
      <p:sp>
        <p:nvSpPr>
          <p:cNvPr id="16" name="Text Placeholder 3">
            <a:extLst>
              <a:ext uri="{FF2B5EF4-FFF2-40B4-BE49-F238E27FC236}">
                <a16:creationId xmlns:a16="http://schemas.microsoft.com/office/drawing/2014/main" id="{973A683C-3963-D467-8D45-C3D1FC6EDCD8}"/>
              </a:ext>
            </a:extLst>
          </p:cNvPr>
          <p:cNvSpPr>
            <a:spLocks noGrp="1"/>
          </p:cNvSpPr>
          <p:nvPr>
            <p:ph type="body" sz="quarter" idx="13" hasCustomPrompt="1"/>
          </p:nvPr>
        </p:nvSpPr>
        <p:spPr>
          <a:xfrm>
            <a:off x="12422098" y="4931773"/>
            <a:ext cx="6078174" cy="2481399"/>
          </a:xfrm>
        </p:spPr>
        <p:txBody>
          <a:bodyPr>
            <a:normAutofit/>
          </a:bodyPr>
          <a:lstStyle>
            <a:lvl1pPr marL="0" indent="0">
              <a:buNone/>
              <a:defRPr sz="3500" b="1">
                <a:solidFill>
                  <a:schemeClr val="bg1"/>
                </a:solidFill>
              </a:defRPr>
            </a:lvl1pPr>
            <a:lvl2pPr marL="457200" indent="0">
              <a:buNone/>
              <a:defRPr sz="2500">
                <a:solidFill>
                  <a:schemeClr val="bg1"/>
                </a:solidFill>
              </a:defRPr>
            </a:lvl2pPr>
            <a:lvl3pPr marL="914400" indent="0">
              <a:buNone/>
              <a:defRPr sz="2500">
                <a:solidFill>
                  <a:schemeClr val="bg1"/>
                </a:solidFill>
              </a:defRPr>
            </a:lvl3pPr>
            <a:lvl4pPr marL="1371600" indent="0">
              <a:buNone/>
              <a:defRPr sz="2500">
                <a:solidFill>
                  <a:schemeClr val="bg1"/>
                </a:solidFill>
              </a:defRPr>
            </a:lvl4pPr>
            <a:lvl5pPr marL="1828800" indent="0">
              <a:buNone/>
              <a:defRPr sz="2500">
                <a:solidFill>
                  <a:schemeClr val="bg1"/>
                </a:solidFill>
              </a:defRPr>
            </a:lvl5pPr>
          </a:lstStyle>
          <a:p>
            <a:pPr lvl="0"/>
            <a:r>
              <a:rPr lang="en-GB" dirty="0"/>
              <a:t> </a:t>
            </a:r>
          </a:p>
        </p:txBody>
      </p:sp>
      <p:sp>
        <p:nvSpPr>
          <p:cNvPr id="17" name="Text Placeholder 13">
            <a:extLst>
              <a:ext uri="{FF2B5EF4-FFF2-40B4-BE49-F238E27FC236}">
                <a16:creationId xmlns:a16="http://schemas.microsoft.com/office/drawing/2014/main" id="{7A928CFE-C55F-BB3C-9DA1-6CEB1C759DD5}"/>
              </a:ext>
            </a:extLst>
          </p:cNvPr>
          <p:cNvSpPr>
            <a:spLocks noGrp="1"/>
          </p:cNvSpPr>
          <p:nvPr>
            <p:ph type="body" sz="quarter" idx="12"/>
          </p:nvPr>
        </p:nvSpPr>
        <p:spPr>
          <a:xfrm>
            <a:off x="4738345" y="5510072"/>
            <a:ext cx="5026142" cy="2768514"/>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662462902"/>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Miss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7" cy="11312524"/>
          </a:xfrm>
          <a:prstGeom prst="rect">
            <a:avLst/>
          </a:prstGeom>
        </p:spPr>
      </p:pic>
      <p:sp>
        <p:nvSpPr>
          <p:cNvPr id="8" name="Holder 2">
            <a:extLst>
              <a:ext uri="{FF2B5EF4-FFF2-40B4-BE49-F238E27FC236}">
                <a16:creationId xmlns:a16="http://schemas.microsoft.com/office/drawing/2014/main" id="{AEBAC8BB-8CBA-3709-4920-2691FE65F7FC}"/>
              </a:ext>
            </a:extLst>
          </p:cNvPr>
          <p:cNvSpPr>
            <a:spLocks noGrp="1"/>
          </p:cNvSpPr>
          <p:nvPr>
            <p:ph type="ctrTitle" hasCustomPrompt="1"/>
          </p:nvPr>
        </p:nvSpPr>
        <p:spPr>
          <a:xfrm>
            <a:off x="4747667" y="5601358"/>
            <a:ext cx="9727286" cy="1615827"/>
          </a:xfrm>
          <a:prstGeom prst="rect">
            <a:avLst/>
          </a:prstGeom>
        </p:spPr>
        <p:txBody>
          <a:bodyPr wrap="square" lIns="0" tIns="0" rIns="0" bIns="0" anchor="t">
            <a:spAutoFit/>
          </a:bodyPr>
          <a:lstStyle>
            <a:lvl1pPr>
              <a:lnSpc>
                <a:spcPct val="100000"/>
              </a:lnSpc>
              <a:defRPr sz="3500" b="0" i="0">
                <a:solidFill>
                  <a:schemeClr val="bg1"/>
                </a:solidFill>
                <a:latin typeface="Derailed" panose="020B0503030101060003" pitchFamily="34" charset="77"/>
                <a:cs typeface="Derailed" panose="020B0503030101060003" pitchFamily="34" charset="77"/>
              </a:defRPr>
            </a:lvl1pPr>
          </a:lstStyle>
          <a:p>
            <a:pPr marL="0" marR="0" lvl="0" indent="0" defTabSz="914400" eaLnBrk="1" fontAlgn="auto" latinLnBrk="0" hangingPunct="1">
              <a:lnSpc>
                <a:spcPct val="100000"/>
              </a:lnSpc>
              <a:spcBef>
                <a:spcPts val="0"/>
              </a:spcBef>
              <a:spcAft>
                <a:spcPts val="0"/>
              </a:spcAft>
              <a:buClrTx/>
              <a:buSzTx/>
              <a:buFontTx/>
              <a:buNone/>
              <a:tabLst/>
              <a:defRPr/>
            </a:pPr>
            <a:r>
              <a:rPr lang="en-GB">
                <a:effectLst/>
                <a:latin typeface="Derailed" panose="020B0503030101060003" pitchFamily="34" charset="77"/>
              </a:rPr>
              <a:t>To support growth in the UK’s creative industries through independent, authoritative research and policy advice. </a:t>
            </a:r>
            <a:endParaRPr/>
          </a:p>
        </p:txBody>
      </p:sp>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12" name="Holder 2">
            <a:extLst>
              <a:ext uri="{FF2B5EF4-FFF2-40B4-BE49-F238E27FC236}">
                <a16:creationId xmlns:a16="http://schemas.microsoft.com/office/drawing/2014/main" id="{BFCB2852-4553-1F0C-0CB1-DEA469CF0B98}"/>
              </a:ext>
            </a:extLst>
          </p:cNvPr>
          <p:cNvSpPr txBox="1">
            <a:spLocks/>
          </p:cNvSpPr>
          <p:nvPr userDrawn="1"/>
        </p:nvSpPr>
        <p:spPr>
          <a:xfrm>
            <a:off x="4747667" y="3932974"/>
            <a:ext cx="9253219" cy="1077218"/>
          </a:xfrm>
          <a:prstGeom prst="rect">
            <a:avLst/>
          </a:prstGeom>
        </p:spPr>
        <p:txBody>
          <a:bodyPr wrap="square" lIns="0" tIns="0" rIns="0" bIns="0" anchor="t">
            <a:spAutoFit/>
          </a:bodyPr>
          <a:lstStyle>
            <a:lvl1pPr>
              <a:defRPr sz="6600" b="0" i="0">
                <a:solidFill>
                  <a:schemeClr val="bg1"/>
                </a:solidFill>
                <a:latin typeface="Derailed" panose="020B0503030101060003" pitchFamily="34" charset="77"/>
                <a:ea typeface="+mj-ea"/>
                <a:cs typeface="Derailed" panose="020B0503030101060003" pitchFamily="34" charset="77"/>
              </a:defRPr>
            </a:lvl1pPr>
          </a:lstStyle>
          <a:p>
            <a:r>
              <a:rPr lang="en-GB" sz="7000" b="1" i="0">
                <a:effectLst/>
                <a:latin typeface="Derailed" panose="020B0503030101060003" pitchFamily="34" charset="77"/>
              </a:rPr>
              <a:t>MISSION</a:t>
            </a: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Tree>
    <p:extLst>
      <p:ext uri="{BB962C8B-B14F-4D97-AF65-F5344CB8AC3E}">
        <p14:creationId xmlns:p14="http://schemas.microsoft.com/office/powerpoint/2010/main" val="13575174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Vision">
    <p:bg>
      <p:bgPr>
        <a:solidFill>
          <a:srgbClr val="C6299B"/>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7" cy="11312523"/>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12" name="Holder 2">
            <a:extLst>
              <a:ext uri="{FF2B5EF4-FFF2-40B4-BE49-F238E27FC236}">
                <a16:creationId xmlns:a16="http://schemas.microsoft.com/office/drawing/2014/main" id="{BFCB2852-4553-1F0C-0CB1-DEA469CF0B98}"/>
              </a:ext>
            </a:extLst>
          </p:cNvPr>
          <p:cNvSpPr txBox="1">
            <a:spLocks/>
          </p:cNvSpPr>
          <p:nvPr userDrawn="1"/>
        </p:nvSpPr>
        <p:spPr>
          <a:xfrm>
            <a:off x="4747667" y="3932974"/>
            <a:ext cx="9253219" cy="1077218"/>
          </a:xfrm>
          <a:prstGeom prst="rect">
            <a:avLst/>
          </a:prstGeom>
        </p:spPr>
        <p:txBody>
          <a:bodyPr wrap="square" lIns="0" tIns="0" rIns="0" bIns="0" anchor="t">
            <a:spAutoFit/>
          </a:bodyPr>
          <a:lstStyle>
            <a:lvl1pPr>
              <a:defRPr sz="6600" b="0" i="0">
                <a:solidFill>
                  <a:schemeClr val="bg1"/>
                </a:solidFill>
                <a:latin typeface="Derailed" panose="020B0503030101060003" pitchFamily="34" charset="77"/>
                <a:ea typeface="+mj-ea"/>
                <a:cs typeface="Derailed" panose="020B0503030101060003" pitchFamily="34" charset="77"/>
              </a:defRPr>
            </a:lvl1pPr>
          </a:lstStyle>
          <a:p>
            <a:r>
              <a:rPr lang="en-GB" sz="7000" b="1" i="0">
                <a:effectLst/>
                <a:latin typeface="Derailed" panose="020B0503030101060003" pitchFamily="34" charset="77"/>
              </a:rPr>
              <a:t>VISION</a:t>
            </a: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2" name="Holder 2">
            <a:extLst>
              <a:ext uri="{FF2B5EF4-FFF2-40B4-BE49-F238E27FC236}">
                <a16:creationId xmlns:a16="http://schemas.microsoft.com/office/drawing/2014/main" id="{96FCA98F-B4E5-8349-B7C9-7A2D45DC812A}"/>
              </a:ext>
            </a:extLst>
          </p:cNvPr>
          <p:cNvSpPr>
            <a:spLocks noGrp="1"/>
          </p:cNvSpPr>
          <p:nvPr>
            <p:ph type="ctrTitle" hasCustomPrompt="1"/>
          </p:nvPr>
        </p:nvSpPr>
        <p:spPr>
          <a:xfrm>
            <a:off x="4747666" y="5601358"/>
            <a:ext cx="10519548" cy="2154436"/>
          </a:xfrm>
          <a:prstGeom prst="rect">
            <a:avLst/>
          </a:prstGeom>
        </p:spPr>
        <p:txBody>
          <a:bodyPr wrap="square" lIns="0" tIns="0" rIns="0" bIns="0" anchor="t">
            <a:spAutoFit/>
          </a:bodyPr>
          <a:lstStyle>
            <a:lvl1pPr>
              <a:lnSpc>
                <a:spcPct val="150000"/>
              </a:lnSpc>
              <a:defRPr sz="3500" b="0" i="0">
                <a:solidFill>
                  <a:schemeClr val="bg1"/>
                </a:solidFill>
                <a:latin typeface="Derailed" panose="020B0503030101060003" pitchFamily="34" charset="77"/>
                <a:cs typeface="Derailed" panose="020B0503030101060003" pitchFamily="34" charset="77"/>
              </a:defRPr>
            </a:lvl1pPr>
          </a:lstStyle>
          <a:p>
            <a:pPr marL="0" marR="0" lvl="0" indent="0" defTabSz="914400" eaLnBrk="1" fontAlgn="auto" latinLnBrk="0" hangingPunct="1">
              <a:lnSpc>
                <a:spcPct val="100000"/>
              </a:lnSpc>
              <a:spcBef>
                <a:spcPts val="0"/>
              </a:spcBef>
              <a:spcAft>
                <a:spcPts val="0"/>
              </a:spcAft>
              <a:buClrTx/>
              <a:buSzTx/>
              <a:buFontTx/>
              <a:buNone/>
              <a:tabLst/>
              <a:defRPr/>
            </a:pPr>
            <a:r>
              <a:rPr lang="en-GB">
                <a:effectLst/>
                <a:latin typeface="Derailed" panose="020B0503030101060003" pitchFamily="34" charset="77"/>
              </a:rPr>
              <a:t>Independent data, evidence and policy advice </a:t>
            </a:r>
            <a:br>
              <a:rPr lang="en-GB">
                <a:effectLst/>
                <a:latin typeface="Derailed" panose="020B0503030101060003" pitchFamily="34" charset="77"/>
              </a:rPr>
            </a:br>
            <a:r>
              <a:rPr lang="en-GB">
                <a:effectLst/>
                <a:latin typeface="Derailed" panose="020B0503030101060003" pitchFamily="34" charset="77"/>
              </a:rPr>
              <a:t>is enabling the UK’s creative industries to thrive, fuelling economic growth, international influence and innovative solutions to global challenges.</a:t>
            </a:r>
            <a:endParaRPr/>
          </a:p>
        </p:txBody>
      </p:sp>
    </p:spTree>
    <p:extLst>
      <p:ext uri="{BB962C8B-B14F-4D97-AF65-F5344CB8AC3E}">
        <p14:creationId xmlns:p14="http://schemas.microsoft.com/office/powerpoint/2010/main" val="3014603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Northern Hub">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2" cy="11312521"/>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2" name="TextBox 1">
            <a:extLst>
              <a:ext uri="{FF2B5EF4-FFF2-40B4-BE49-F238E27FC236}">
                <a16:creationId xmlns:a16="http://schemas.microsoft.com/office/drawing/2014/main" id="{AF90142E-7643-1F0D-37CC-927F49D2F781}"/>
              </a:ext>
            </a:extLst>
          </p:cNvPr>
          <p:cNvSpPr txBox="1"/>
          <p:nvPr userDrawn="1"/>
        </p:nvSpPr>
        <p:spPr>
          <a:xfrm>
            <a:off x="4000500" y="3615564"/>
            <a:ext cx="9650186" cy="4095673"/>
          </a:xfrm>
          <a:prstGeom prst="rect">
            <a:avLst/>
          </a:prstGeom>
          <a:noFill/>
        </p:spPr>
        <p:txBody>
          <a:bodyPr wrap="square" rtlCol="0">
            <a:spAutoFit/>
          </a:bodyPr>
          <a:lstStyle/>
          <a:p>
            <a:pPr>
              <a:spcAft>
                <a:spcPts val="1000"/>
              </a:spcAft>
            </a:pPr>
            <a:r>
              <a:rPr lang="en-GB" sz="3500" b="1" i="0">
                <a:solidFill>
                  <a:srgbClr val="685BC8"/>
                </a:solidFill>
                <a:latin typeface="Derailed" panose="020B0503030101060003" pitchFamily="34" charset="77"/>
              </a:rPr>
              <a:t>Newcastle University</a:t>
            </a:r>
          </a:p>
          <a:p>
            <a:pPr>
              <a:lnSpc>
                <a:spcPct val="150000"/>
              </a:lnSpc>
              <a:spcAft>
                <a:spcPts val="500"/>
              </a:spcAft>
            </a:pPr>
            <a:r>
              <a:rPr lang="en-GB" sz="3500" b="1" i="0">
                <a:solidFill>
                  <a:schemeClr val="tx1"/>
                </a:solidFill>
                <a:latin typeface="Derailed SemiBold" panose="020B0503030101060003" pitchFamily="34" charset="77"/>
              </a:rPr>
              <a:t>Research Director</a:t>
            </a:r>
          </a:p>
          <a:p>
            <a:pPr>
              <a:lnSpc>
                <a:spcPct val="150000"/>
              </a:lnSpc>
              <a:spcAft>
                <a:spcPts val="500"/>
              </a:spcAft>
            </a:pPr>
            <a:r>
              <a:rPr lang="en-GB" sz="3500" b="1" i="0">
                <a:solidFill>
                  <a:schemeClr val="tx1"/>
                </a:solidFill>
                <a:latin typeface="Derailed SemiBold" panose="020B0503030101060003" pitchFamily="34" charset="77"/>
              </a:rPr>
              <a:t>Research Unit</a:t>
            </a:r>
          </a:p>
          <a:p>
            <a:pPr>
              <a:lnSpc>
                <a:spcPct val="150000"/>
              </a:lnSpc>
              <a:spcAft>
                <a:spcPts val="500"/>
              </a:spcAft>
            </a:pPr>
            <a:r>
              <a:rPr lang="en-GB" sz="3500" b="1" i="0">
                <a:solidFill>
                  <a:schemeClr val="tx1"/>
                </a:solidFill>
                <a:latin typeface="Derailed SemiBold" panose="020B0503030101060003" pitchFamily="34" charset="77"/>
              </a:rPr>
              <a:t>Policy Engagement Manager (Local Policy)</a:t>
            </a:r>
          </a:p>
          <a:p>
            <a:pPr>
              <a:lnSpc>
                <a:spcPct val="150000"/>
              </a:lnSpc>
              <a:spcAft>
                <a:spcPts val="500"/>
              </a:spcAft>
            </a:pPr>
            <a:r>
              <a:rPr lang="en-GB" sz="3500" b="1" i="0">
                <a:solidFill>
                  <a:schemeClr val="tx1"/>
                </a:solidFill>
                <a:latin typeface="Derailed SemiBold" panose="020B0503030101060003" pitchFamily="34" charset="77"/>
              </a:rPr>
              <a:t>Comms Unit (shared with London)</a:t>
            </a:r>
          </a:p>
        </p:txBody>
      </p:sp>
      <p:sp>
        <p:nvSpPr>
          <p:cNvPr id="18" name="Holder 2">
            <a:extLst>
              <a:ext uri="{FF2B5EF4-FFF2-40B4-BE49-F238E27FC236}">
                <a16:creationId xmlns:a16="http://schemas.microsoft.com/office/drawing/2014/main" id="{12891365-F168-8501-5118-F0F97E6F3D4D}"/>
              </a:ext>
            </a:extLst>
          </p:cNvPr>
          <p:cNvSpPr txBox="1">
            <a:spLocks/>
          </p:cNvSpPr>
          <p:nvPr userDrawn="1"/>
        </p:nvSpPr>
        <p:spPr>
          <a:xfrm>
            <a:off x="5425440" y="1392754"/>
            <a:ext cx="9253219" cy="846386"/>
          </a:xfrm>
          <a:prstGeom prst="rect">
            <a:avLst/>
          </a:prstGeom>
        </p:spPr>
        <p:txBody>
          <a:bodyPr wrap="square" lIns="0" tIns="0" rIns="0" bIns="0" anchor="t">
            <a:spAutoFit/>
          </a:bodyPr>
          <a:lstStyle>
            <a:lvl1pPr>
              <a:defRPr sz="6600" b="0" i="0">
                <a:solidFill>
                  <a:schemeClr val="bg1"/>
                </a:solidFill>
                <a:latin typeface="Derailed" panose="020B0503030101060003" pitchFamily="34" charset="77"/>
                <a:ea typeface="+mj-ea"/>
                <a:cs typeface="Derailed" panose="020B0503030101060003" pitchFamily="34" charset="77"/>
              </a:defRPr>
            </a:lvl1pPr>
          </a:lstStyle>
          <a:p>
            <a:pPr algn="ctr"/>
            <a:r>
              <a:rPr lang="en-GB" sz="5300" b="1" i="0">
                <a:effectLst/>
                <a:latin typeface="Derailed" panose="020B0503030101060003" pitchFamily="34" charset="77"/>
              </a:rPr>
              <a:t>Northern Hub </a:t>
            </a:r>
          </a:p>
        </p:txBody>
      </p:sp>
      <p:sp>
        <p:nvSpPr>
          <p:cNvPr id="19" name="TextBox 18">
            <a:extLst>
              <a:ext uri="{FF2B5EF4-FFF2-40B4-BE49-F238E27FC236}">
                <a16:creationId xmlns:a16="http://schemas.microsoft.com/office/drawing/2014/main" id="{A6AF38C3-BA4D-0EDF-310E-26D5CFE717FE}"/>
              </a:ext>
            </a:extLst>
          </p:cNvPr>
          <p:cNvSpPr txBox="1"/>
          <p:nvPr userDrawn="1"/>
        </p:nvSpPr>
        <p:spPr>
          <a:xfrm>
            <a:off x="16246928" y="4161540"/>
            <a:ext cx="2661558" cy="1107996"/>
          </a:xfrm>
          <a:prstGeom prst="rect">
            <a:avLst/>
          </a:prstGeom>
          <a:noFill/>
        </p:spPr>
        <p:txBody>
          <a:bodyPr wrap="square" rtlCol="0">
            <a:spAutoFit/>
          </a:bodyPr>
          <a:lstStyle/>
          <a:p>
            <a:r>
              <a:rPr lang="en-GB" sz="3300" b="1" i="0">
                <a:solidFill>
                  <a:schemeClr val="bg1"/>
                </a:solidFill>
                <a:effectLst/>
                <a:latin typeface="Derailed" panose="020B0503030101060003" pitchFamily="34" charset="77"/>
              </a:rPr>
              <a:t>Newcastle </a:t>
            </a:r>
            <a:br>
              <a:rPr lang="en-GB" sz="3300" b="1" i="0">
                <a:solidFill>
                  <a:schemeClr val="bg1"/>
                </a:solidFill>
                <a:effectLst/>
                <a:latin typeface="Derailed" panose="020B0503030101060003" pitchFamily="34" charset="77"/>
              </a:rPr>
            </a:br>
            <a:r>
              <a:rPr lang="en-GB" sz="3300" b="1" i="0">
                <a:solidFill>
                  <a:schemeClr val="bg1"/>
                </a:solidFill>
                <a:effectLst/>
                <a:latin typeface="Derailed" panose="020B0503030101060003" pitchFamily="34" charset="77"/>
              </a:rPr>
              <a:t>University</a:t>
            </a:r>
          </a:p>
        </p:txBody>
      </p:sp>
    </p:spTree>
    <p:extLst>
      <p:ext uri="{BB962C8B-B14F-4D97-AF65-F5344CB8AC3E}">
        <p14:creationId xmlns:p14="http://schemas.microsoft.com/office/powerpoint/2010/main" val="15881537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Southern Hub">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2" cy="11312520"/>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2" name="TextBox 1">
            <a:extLst>
              <a:ext uri="{FF2B5EF4-FFF2-40B4-BE49-F238E27FC236}">
                <a16:creationId xmlns:a16="http://schemas.microsoft.com/office/drawing/2014/main" id="{AF90142E-7643-1F0D-37CC-927F49D2F781}"/>
              </a:ext>
            </a:extLst>
          </p:cNvPr>
          <p:cNvSpPr txBox="1"/>
          <p:nvPr userDrawn="1"/>
        </p:nvSpPr>
        <p:spPr>
          <a:xfrm>
            <a:off x="4000500" y="3615564"/>
            <a:ext cx="9650186" cy="4966552"/>
          </a:xfrm>
          <a:prstGeom prst="rect">
            <a:avLst/>
          </a:prstGeom>
          <a:noFill/>
        </p:spPr>
        <p:txBody>
          <a:bodyPr wrap="square" rtlCol="0">
            <a:spAutoFit/>
          </a:bodyPr>
          <a:lstStyle/>
          <a:p>
            <a:pPr>
              <a:spcAft>
                <a:spcPts val="1000"/>
              </a:spcAft>
            </a:pPr>
            <a:r>
              <a:rPr lang="en-GB" sz="3500" b="1" i="0">
                <a:solidFill>
                  <a:srgbClr val="685BC8"/>
                </a:solidFill>
                <a:latin typeface="Derailed" panose="020B0503030101060003" pitchFamily="34" charset="77"/>
              </a:rPr>
              <a:t>RSA House, London</a:t>
            </a:r>
          </a:p>
          <a:p>
            <a:pPr>
              <a:lnSpc>
                <a:spcPct val="150000"/>
              </a:lnSpc>
              <a:spcAft>
                <a:spcPts val="500"/>
              </a:spcAft>
            </a:pPr>
            <a:r>
              <a:rPr lang="en-GB" sz="3500" b="1" i="0">
                <a:solidFill>
                  <a:schemeClr val="tx1"/>
                </a:solidFill>
                <a:latin typeface="Derailed SemiBold" panose="020B0503030101060003" pitchFamily="34" charset="77"/>
              </a:rPr>
              <a:t>PEC Director</a:t>
            </a:r>
          </a:p>
          <a:p>
            <a:pPr>
              <a:lnSpc>
                <a:spcPct val="150000"/>
              </a:lnSpc>
              <a:spcAft>
                <a:spcPts val="500"/>
              </a:spcAft>
            </a:pPr>
            <a:r>
              <a:rPr lang="en-GB" sz="3500" b="1" i="0">
                <a:solidFill>
                  <a:schemeClr val="tx1"/>
                </a:solidFill>
                <a:latin typeface="Derailed SemiBold" panose="020B0503030101060003" pitchFamily="34" charset="77"/>
              </a:rPr>
              <a:t>Policy Unit (National Policy)</a:t>
            </a:r>
          </a:p>
          <a:p>
            <a:pPr>
              <a:lnSpc>
                <a:spcPct val="150000"/>
              </a:lnSpc>
              <a:spcAft>
                <a:spcPts val="500"/>
              </a:spcAft>
            </a:pPr>
            <a:r>
              <a:rPr lang="en-GB" sz="3500" b="1" i="0">
                <a:solidFill>
                  <a:schemeClr val="tx1"/>
                </a:solidFill>
                <a:latin typeface="Derailed SemiBold" panose="020B0503030101060003" pitchFamily="34" charset="77"/>
              </a:rPr>
              <a:t>Comms Unit (Shared with North)</a:t>
            </a:r>
          </a:p>
          <a:p>
            <a:pPr>
              <a:lnSpc>
                <a:spcPct val="150000"/>
              </a:lnSpc>
              <a:spcAft>
                <a:spcPts val="500"/>
              </a:spcAft>
            </a:pPr>
            <a:r>
              <a:rPr lang="en-GB" sz="3500" b="1" i="0">
                <a:solidFill>
                  <a:schemeClr val="tx1"/>
                </a:solidFill>
                <a:latin typeface="Derailed SemiBold" panose="020B0503030101060003" pitchFamily="34" charset="77"/>
              </a:rPr>
              <a:t>Research Network Management</a:t>
            </a:r>
          </a:p>
          <a:p>
            <a:pPr>
              <a:lnSpc>
                <a:spcPct val="150000"/>
              </a:lnSpc>
              <a:spcAft>
                <a:spcPts val="500"/>
              </a:spcAft>
            </a:pPr>
            <a:r>
              <a:rPr lang="en-GB" sz="3500" b="1" i="0">
                <a:solidFill>
                  <a:schemeClr val="tx1"/>
                </a:solidFill>
                <a:latin typeface="Derailed SemiBold" panose="020B0503030101060003" pitchFamily="34" charset="77"/>
              </a:rPr>
              <a:t>State of the Nations launches</a:t>
            </a:r>
          </a:p>
        </p:txBody>
      </p:sp>
      <p:sp>
        <p:nvSpPr>
          <p:cNvPr id="18" name="Holder 2">
            <a:extLst>
              <a:ext uri="{FF2B5EF4-FFF2-40B4-BE49-F238E27FC236}">
                <a16:creationId xmlns:a16="http://schemas.microsoft.com/office/drawing/2014/main" id="{12891365-F168-8501-5118-F0F97E6F3D4D}"/>
              </a:ext>
            </a:extLst>
          </p:cNvPr>
          <p:cNvSpPr txBox="1">
            <a:spLocks/>
          </p:cNvSpPr>
          <p:nvPr userDrawn="1"/>
        </p:nvSpPr>
        <p:spPr>
          <a:xfrm>
            <a:off x="5425440" y="1392754"/>
            <a:ext cx="9253219" cy="846386"/>
          </a:xfrm>
          <a:prstGeom prst="rect">
            <a:avLst/>
          </a:prstGeom>
        </p:spPr>
        <p:txBody>
          <a:bodyPr wrap="square" lIns="0" tIns="0" rIns="0" bIns="0" anchor="t">
            <a:spAutoFit/>
          </a:bodyPr>
          <a:lstStyle>
            <a:lvl1pPr>
              <a:defRPr sz="6600" b="0" i="0">
                <a:solidFill>
                  <a:schemeClr val="bg1"/>
                </a:solidFill>
                <a:latin typeface="Derailed" panose="020B0503030101060003" pitchFamily="34" charset="77"/>
                <a:ea typeface="+mj-ea"/>
                <a:cs typeface="Derailed" panose="020B0503030101060003" pitchFamily="34" charset="77"/>
              </a:defRPr>
            </a:lvl1pPr>
          </a:lstStyle>
          <a:p>
            <a:pPr algn="ctr"/>
            <a:r>
              <a:rPr lang="en-GB" sz="5300" b="1" i="0">
                <a:effectLst/>
                <a:latin typeface="Derailed" panose="020B0503030101060003" pitchFamily="34" charset="77"/>
              </a:rPr>
              <a:t>Southern Hub </a:t>
            </a:r>
          </a:p>
        </p:txBody>
      </p:sp>
      <p:sp>
        <p:nvSpPr>
          <p:cNvPr id="19" name="TextBox 18">
            <a:extLst>
              <a:ext uri="{FF2B5EF4-FFF2-40B4-BE49-F238E27FC236}">
                <a16:creationId xmlns:a16="http://schemas.microsoft.com/office/drawing/2014/main" id="{A6AF38C3-BA4D-0EDF-310E-26D5CFE717FE}"/>
              </a:ext>
            </a:extLst>
          </p:cNvPr>
          <p:cNvSpPr txBox="1"/>
          <p:nvPr userDrawn="1"/>
        </p:nvSpPr>
        <p:spPr>
          <a:xfrm>
            <a:off x="14989628" y="7606869"/>
            <a:ext cx="2661558" cy="1107996"/>
          </a:xfrm>
          <a:prstGeom prst="rect">
            <a:avLst/>
          </a:prstGeom>
          <a:noFill/>
        </p:spPr>
        <p:txBody>
          <a:bodyPr wrap="square" rtlCol="0">
            <a:spAutoFit/>
          </a:bodyPr>
          <a:lstStyle/>
          <a:p>
            <a:r>
              <a:rPr lang="en-GB" sz="3300" b="1" i="0">
                <a:solidFill>
                  <a:schemeClr val="bg1"/>
                </a:solidFill>
                <a:effectLst/>
                <a:latin typeface="Derailed" panose="020B0503030101060003" pitchFamily="34" charset="77"/>
              </a:rPr>
              <a:t>RSA House, </a:t>
            </a:r>
          </a:p>
          <a:p>
            <a:r>
              <a:rPr lang="en-GB" sz="3300" b="1" i="0">
                <a:solidFill>
                  <a:schemeClr val="bg1"/>
                </a:solidFill>
                <a:effectLst/>
                <a:latin typeface="Derailed" panose="020B0503030101060003" pitchFamily="34" charset="77"/>
              </a:rPr>
              <a:t>London</a:t>
            </a:r>
          </a:p>
        </p:txBody>
      </p:sp>
    </p:spTree>
    <p:extLst>
      <p:ext uri="{BB962C8B-B14F-4D97-AF65-F5344CB8AC3E}">
        <p14:creationId xmlns:p14="http://schemas.microsoft.com/office/powerpoint/2010/main" val="39776704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How we work: Polic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2" cy="11312521"/>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2" name="TextBox 1">
            <a:extLst>
              <a:ext uri="{FF2B5EF4-FFF2-40B4-BE49-F238E27FC236}">
                <a16:creationId xmlns:a16="http://schemas.microsoft.com/office/drawing/2014/main" id="{AF90142E-7643-1F0D-37CC-927F49D2F781}"/>
              </a:ext>
            </a:extLst>
          </p:cNvPr>
          <p:cNvSpPr txBox="1"/>
          <p:nvPr userDrawn="1"/>
        </p:nvSpPr>
        <p:spPr>
          <a:xfrm>
            <a:off x="4000499" y="3615564"/>
            <a:ext cx="11332030" cy="5401479"/>
          </a:xfrm>
          <a:prstGeom prst="rect">
            <a:avLst/>
          </a:prstGeom>
          <a:noFill/>
        </p:spPr>
        <p:txBody>
          <a:bodyPr wrap="square" rtlCol="0">
            <a:spAutoFit/>
          </a:bodyPr>
          <a:lstStyle/>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ExtraBold" panose="020B0503030101060003" pitchFamily="34" charset="77"/>
              </a:rPr>
              <a:t>Embedded approach: </a:t>
            </a:r>
            <a:r>
              <a:rPr lang="en-GB" sz="3500" b="1" i="0">
                <a:solidFill>
                  <a:schemeClr val="tx1"/>
                </a:solidFill>
                <a:latin typeface="Derailed SemiBold" panose="020B0503030101060003" pitchFamily="34" charset="77"/>
              </a:rPr>
              <a:t>working with policymakers</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SemiBold" panose="020B0503030101060003" pitchFamily="34" charset="77"/>
              </a:rPr>
              <a:t>Regular </a:t>
            </a:r>
            <a:r>
              <a:rPr lang="en-GB" sz="3500" b="1" i="0">
                <a:solidFill>
                  <a:schemeClr val="tx1"/>
                </a:solidFill>
                <a:latin typeface="Derailed ExtraBold" panose="020B0503030101060003" pitchFamily="34" charset="77"/>
              </a:rPr>
              <a:t>policy brief papers</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ExtraBold" panose="020B0503030101060003" pitchFamily="34" charset="77"/>
              </a:rPr>
              <a:t>Policy roundtables</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ExtraBold" panose="020B0503030101060003" pitchFamily="34" charset="77"/>
              </a:rPr>
              <a:t>Submitting oral and written evidence </a:t>
            </a:r>
            <a:r>
              <a:rPr lang="en-GB" sz="3500" b="1" i="0">
                <a:solidFill>
                  <a:schemeClr val="tx1"/>
                </a:solidFill>
                <a:latin typeface="Derailed SemiBold" panose="020B0503030101060003" pitchFamily="34" charset="77"/>
              </a:rPr>
              <a:t>to government reviews and select committees</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SemiBold" panose="020B0503030101060003" pitchFamily="34" charset="77"/>
              </a:rPr>
              <a:t>Sitting on </a:t>
            </a:r>
            <a:r>
              <a:rPr lang="en-GB" sz="3500" b="1" i="0">
                <a:solidFill>
                  <a:schemeClr val="tx1"/>
                </a:solidFill>
                <a:latin typeface="Derailed ExtraBold" panose="020B0503030101060003" pitchFamily="34" charset="77"/>
              </a:rPr>
              <a:t>government advisory groups </a:t>
            </a:r>
            <a:br>
              <a:rPr lang="en-GB" sz="3500" b="1" i="0">
                <a:solidFill>
                  <a:schemeClr val="tx1"/>
                </a:solidFill>
                <a:latin typeface="Derailed" panose="020B0503030101060003" pitchFamily="34" charset="77"/>
              </a:rPr>
            </a:br>
            <a:r>
              <a:rPr lang="en-GB" sz="3500" b="1" i="0">
                <a:solidFill>
                  <a:schemeClr val="tx1"/>
                </a:solidFill>
                <a:latin typeface="Derailed SemiBold" panose="020B0503030101060003" pitchFamily="34" charset="77"/>
              </a:rPr>
              <a:t>(e.g. Creative Industries Council)</a:t>
            </a:r>
          </a:p>
        </p:txBody>
      </p:sp>
      <p:sp>
        <p:nvSpPr>
          <p:cNvPr id="18" name="Holder 2">
            <a:extLst>
              <a:ext uri="{FF2B5EF4-FFF2-40B4-BE49-F238E27FC236}">
                <a16:creationId xmlns:a16="http://schemas.microsoft.com/office/drawing/2014/main" id="{D0B4A556-034F-E411-04B6-45BA4FA12537}"/>
              </a:ext>
            </a:extLst>
          </p:cNvPr>
          <p:cNvSpPr txBox="1">
            <a:spLocks/>
          </p:cNvSpPr>
          <p:nvPr userDrawn="1"/>
        </p:nvSpPr>
        <p:spPr>
          <a:xfrm>
            <a:off x="5425440" y="1392754"/>
            <a:ext cx="9253219" cy="846386"/>
          </a:xfrm>
          <a:prstGeom prst="rect">
            <a:avLst/>
          </a:prstGeom>
        </p:spPr>
        <p:txBody>
          <a:bodyPr wrap="square" lIns="0" tIns="0" rIns="0" bIns="0" anchor="t">
            <a:spAutoFit/>
          </a:bodyPr>
          <a:lstStyle>
            <a:lvl1pPr>
              <a:defRPr sz="6600" b="0" i="0">
                <a:solidFill>
                  <a:schemeClr val="bg1"/>
                </a:solidFill>
                <a:latin typeface="Derailed" panose="020B0503030101060003" pitchFamily="34" charset="77"/>
                <a:ea typeface="+mj-ea"/>
                <a:cs typeface="Derailed" panose="020B0503030101060003" pitchFamily="34" charset="77"/>
              </a:defRPr>
            </a:lvl1pPr>
          </a:lstStyle>
          <a:p>
            <a:pPr algn="ctr"/>
            <a:r>
              <a:rPr lang="en-GB" sz="5300" b="0" i="0">
                <a:effectLst/>
                <a:latin typeface="Derailed" panose="020B0503030101060003" pitchFamily="34" charset="77"/>
              </a:rPr>
              <a:t>How we work: </a:t>
            </a:r>
            <a:r>
              <a:rPr lang="en-GB" sz="5300" b="1" i="0">
                <a:effectLst/>
                <a:latin typeface="Derailed" panose="020B0503030101060003" pitchFamily="34" charset="77"/>
              </a:rPr>
              <a:t>Policy</a:t>
            </a:r>
          </a:p>
        </p:txBody>
      </p:sp>
    </p:spTree>
    <p:extLst>
      <p:ext uri="{BB962C8B-B14F-4D97-AF65-F5344CB8AC3E}">
        <p14:creationId xmlns:p14="http://schemas.microsoft.com/office/powerpoint/2010/main" val="4025830041"/>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How we work: Industr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0" cy="11312520"/>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2" name="TextBox 1">
            <a:extLst>
              <a:ext uri="{FF2B5EF4-FFF2-40B4-BE49-F238E27FC236}">
                <a16:creationId xmlns:a16="http://schemas.microsoft.com/office/drawing/2014/main" id="{AF90142E-7643-1F0D-37CC-927F49D2F781}"/>
              </a:ext>
            </a:extLst>
          </p:cNvPr>
          <p:cNvSpPr txBox="1"/>
          <p:nvPr userDrawn="1"/>
        </p:nvSpPr>
        <p:spPr>
          <a:xfrm>
            <a:off x="4000499" y="3615564"/>
            <a:ext cx="11919858" cy="5401479"/>
          </a:xfrm>
          <a:prstGeom prst="rect">
            <a:avLst/>
          </a:prstGeom>
          <a:noFill/>
        </p:spPr>
        <p:txBody>
          <a:bodyPr wrap="square" rtlCol="0">
            <a:spAutoFit/>
          </a:bodyPr>
          <a:lstStyle/>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SemiBold" panose="020B0503030101060003" pitchFamily="34" charset="77"/>
              </a:rPr>
              <a:t>Network of Industry Champions and Industry Panels</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SemiBold" panose="020B0503030101060003" pitchFamily="34" charset="77"/>
              </a:rPr>
              <a:t>Feeding back </a:t>
            </a:r>
            <a:r>
              <a:rPr lang="en-GB" sz="3500" b="1" i="0">
                <a:solidFill>
                  <a:schemeClr val="tx1"/>
                </a:solidFill>
                <a:latin typeface="Derailed ExtraBold" panose="020B0503030101060003" pitchFamily="34" charset="77"/>
              </a:rPr>
              <a:t>industry priorities </a:t>
            </a:r>
            <a:r>
              <a:rPr lang="en-GB" sz="3500" b="1" i="0">
                <a:solidFill>
                  <a:schemeClr val="tx1"/>
                </a:solidFill>
                <a:latin typeface="Derailed SemiBold" panose="020B0503030101060003" pitchFamily="34" charset="77"/>
              </a:rPr>
              <a:t>to researchers </a:t>
            </a:r>
            <a:br>
              <a:rPr lang="en-GB" sz="3500" b="1" i="0">
                <a:solidFill>
                  <a:schemeClr val="tx1"/>
                </a:solidFill>
                <a:latin typeface="Derailed SemiBold" panose="020B0503030101060003" pitchFamily="34" charset="77"/>
              </a:rPr>
            </a:br>
            <a:r>
              <a:rPr lang="en-GB" sz="3500" b="1" i="0">
                <a:solidFill>
                  <a:schemeClr val="tx1"/>
                </a:solidFill>
                <a:latin typeface="Derailed SemiBold" panose="020B0503030101060003" pitchFamily="34" charset="77"/>
              </a:rPr>
              <a:t>and policymakers</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ExtraBold" panose="020B0503030101060003" pitchFamily="34" charset="77"/>
              </a:rPr>
              <a:t>Events programme </a:t>
            </a:r>
            <a:r>
              <a:rPr lang="en-GB" sz="3500" b="1" i="0">
                <a:solidFill>
                  <a:schemeClr val="tx1"/>
                </a:solidFill>
                <a:latin typeface="Derailed SemiBold" panose="020B0503030101060003" pitchFamily="34" charset="77"/>
              </a:rPr>
              <a:t>including policy roundtables</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SemiBold" panose="020B0503030101060003" pitchFamily="34" charset="77"/>
              </a:rPr>
              <a:t>Utilising </a:t>
            </a:r>
            <a:r>
              <a:rPr lang="en-GB" sz="3500" b="1" i="0">
                <a:solidFill>
                  <a:schemeClr val="tx1"/>
                </a:solidFill>
                <a:latin typeface="Derailed ExtraBold" panose="020B0503030101060003" pitchFamily="34" charset="77"/>
              </a:rPr>
              <a:t>industry case studies </a:t>
            </a:r>
            <a:r>
              <a:rPr lang="en-GB" sz="3500" b="1" i="0">
                <a:solidFill>
                  <a:schemeClr val="tx1"/>
                </a:solidFill>
                <a:latin typeface="Derailed SemiBold" panose="020B0503030101060003" pitchFamily="34" charset="77"/>
              </a:rPr>
              <a:t>throughout research</a:t>
            </a:r>
          </a:p>
          <a:p>
            <a:pPr marL="457200" indent="-457200">
              <a:lnSpc>
                <a:spcPct val="100000"/>
              </a:lnSpc>
              <a:spcAft>
                <a:spcPts val="3000"/>
              </a:spcAft>
              <a:buFont typeface="Arial" panose="020B0604020202020204" pitchFamily="34" charset="0"/>
              <a:buChar char="•"/>
            </a:pPr>
            <a:r>
              <a:rPr lang="en-GB" sz="3500" b="1" i="0">
                <a:solidFill>
                  <a:schemeClr val="tx1"/>
                </a:solidFill>
                <a:latin typeface="Derailed SemiBold" panose="020B0503030101060003" pitchFamily="34" charset="77"/>
              </a:rPr>
              <a:t>Highlighting industry case studies for </a:t>
            </a:r>
            <a:br>
              <a:rPr lang="en-GB" sz="3500" b="1" i="0">
                <a:solidFill>
                  <a:schemeClr val="tx1"/>
                </a:solidFill>
                <a:latin typeface="Derailed SemiBold" panose="020B0503030101060003" pitchFamily="34" charset="77"/>
              </a:rPr>
            </a:br>
            <a:r>
              <a:rPr lang="en-GB" sz="3500" b="1" i="0">
                <a:solidFill>
                  <a:schemeClr val="tx1"/>
                </a:solidFill>
                <a:latin typeface="Derailed ExtraBold" panose="020B0503030101060003" pitchFamily="34" charset="77"/>
              </a:rPr>
              <a:t>media opportunities</a:t>
            </a:r>
          </a:p>
        </p:txBody>
      </p:sp>
      <p:sp>
        <p:nvSpPr>
          <p:cNvPr id="18" name="Holder 2">
            <a:extLst>
              <a:ext uri="{FF2B5EF4-FFF2-40B4-BE49-F238E27FC236}">
                <a16:creationId xmlns:a16="http://schemas.microsoft.com/office/drawing/2014/main" id="{D0B4A556-034F-E411-04B6-45BA4FA12537}"/>
              </a:ext>
            </a:extLst>
          </p:cNvPr>
          <p:cNvSpPr txBox="1">
            <a:spLocks/>
          </p:cNvSpPr>
          <p:nvPr userDrawn="1"/>
        </p:nvSpPr>
        <p:spPr>
          <a:xfrm>
            <a:off x="5425440" y="1392754"/>
            <a:ext cx="9253219" cy="846386"/>
          </a:xfrm>
          <a:prstGeom prst="rect">
            <a:avLst/>
          </a:prstGeom>
        </p:spPr>
        <p:txBody>
          <a:bodyPr wrap="square" lIns="0" tIns="0" rIns="0" bIns="0" anchor="t">
            <a:spAutoFit/>
          </a:bodyPr>
          <a:lstStyle>
            <a:lvl1pPr>
              <a:defRPr sz="6600" b="0" i="0">
                <a:solidFill>
                  <a:schemeClr val="bg1"/>
                </a:solidFill>
                <a:latin typeface="Derailed" panose="020B0503030101060003" pitchFamily="34" charset="77"/>
                <a:ea typeface="+mj-ea"/>
                <a:cs typeface="Derailed" panose="020B0503030101060003" pitchFamily="34" charset="77"/>
              </a:defRPr>
            </a:lvl1pPr>
          </a:lstStyle>
          <a:p>
            <a:pPr algn="ctr"/>
            <a:r>
              <a:rPr lang="en-GB" sz="5300" b="0" i="0">
                <a:effectLst/>
                <a:latin typeface="Derailed" panose="020B0503030101060003" pitchFamily="34" charset="77"/>
              </a:rPr>
              <a:t>How we work: </a:t>
            </a:r>
            <a:r>
              <a:rPr lang="en-GB" sz="5300" b="1" i="0">
                <a:effectLst/>
                <a:latin typeface="Derailed" panose="020B0503030101060003" pitchFamily="34" charset="77"/>
              </a:rPr>
              <a:t>Industry</a:t>
            </a:r>
          </a:p>
        </p:txBody>
      </p:sp>
    </p:spTree>
    <p:extLst>
      <p:ext uri="{BB962C8B-B14F-4D97-AF65-F5344CB8AC3E}">
        <p14:creationId xmlns:p14="http://schemas.microsoft.com/office/powerpoint/2010/main" val="1335537757"/>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ission Templa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7" cy="11312524"/>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2" name="Text Placeholder 3">
            <a:extLst>
              <a:ext uri="{FF2B5EF4-FFF2-40B4-BE49-F238E27FC236}">
                <a16:creationId xmlns:a16="http://schemas.microsoft.com/office/drawing/2014/main" id="{F0AEA595-FC7B-D020-1940-05ED66FF751D}"/>
              </a:ext>
            </a:extLst>
          </p:cNvPr>
          <p:cNvSpPr>
            <a:spLocks noGrp="1"/>
          </p:cNvSpPr>
          <p:nvPr>
            <p:ph type="body" sz="quarter" idx="10"/>
          </p:nvPr>
        </p:nvSpPr>
        <p:spPr>
          <a:xfrm>
            <a:off x="4738344" y="5601357"/>
            <a:ext cx="14351229" cy="4288762"/>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Text Placeholder 13">
            <a:extLst>
              <a:ext uri="{FF2B5EF4-FFF2-40B4-BE49-F238E27FC236}">
                <a16:creationId xmlns:a16="http://schemas.microsoft.com/office/drawing/2014/main" id="{FEE06A61-0E86-91B2-AF8F-EDABCC598E8B}"/>
              </a:ext>
            </a:extLst>
          </p:cNvPr>
          <p:cNvSpPr>
            <a:spLocks noGrp="1"/>
          </p:cNvSpPr>
          <p:nvPr>
            <p:ph type="body" sz="quarter" idx="11"/>
          </p:nvPr>
        </p:nvSpPr>
        <p:spPr>
          <a:xfrm>
            <a:off x="4738344" y="3999181"/>
            <a:ext cx="14350683" cy="1324800"/>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035847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on Template">
    <p:bg>
      <p:bgPr>
        <a:solidFill>
          <a:srgbClr val="C6299B"/>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7" cy="11312523"/>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3" name="Text Placeholder 3">
            <a:extLst>
              <a:ext uri="{FF2B5EF4-FFF2-40B4-BE49-F238E27FC236}">
                <a16:creationId xmlns:a16="http://schemas.microsoft.com/office/drawing/2014/main" id="{71CABED0-BBBE-E94F-1710-7E2F2339238C}"/>
              </a:ext>
            </a:extLst>
          </p:cNvPr>
          <p:cNvSpPr>
            <a:spLocks noGrp="1"/>
          </p:cNvSpPr>
          <p:nvPr>
            <p:ph type="body" sz="quarter" idx="10"/>
          </p:nvPr>
        </p:nvSpPr>
        <p:spPr>
          <a:xfrm>
            <a:off x="4738344" y="5601357"/>
            <a:ext cx="14351229" cy="4288762"/>
          </a:xfrm>
        </p:spPr>
        <p:txBody>
          <a:bodyPr/>
          <a:lstStyle>
            <a:lvl1pPr marL="0" indent="0">
              <a:buNone/>
              <a:defRPr>
                <a:solidFill>
                  <a:srgbClr val="FFFAFA"/>
                </a:solidFill>
              </a:defRPr>
            </a:lvl1pPr>
            <a:lvl2pPr marL="457200" indent="0">
              <a:buNone/>
              <a:defRPr>
                <a:solidFill>
                  <a:srgbClr val="FFFAFA"/>
                </a:solidFill>
              </a:defRPr>
            </a:lvl2pPr>
            <a:lvl3pPr marL="914400" indent="0">
              <a:buNone/>
              <a:defRPr>
                <a:solidFill>
                  <a:srgbClr val="FFFAFA"/>
                </a:solidFill>
              </a:defRPr>
            </a:lvl3pPr>
            <a:lvl4pPr marL="1371600" indent="0">
              <a:buNone/>
              <a:defRPr>
                <a:solidFill>
                  <a:srgbClr val="FFFAFA"/>
                </a:solidFill>
              </a:defRPr>
            </a:lvl4pPr>
            <a:lvl5pPr marL="1828800" indent="0">
              <a:buNone/>
              <a:defRPr>
                <a:solidFill>
                  <a:srgbClr val="FFFAFA"/>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ext Placeholder 13">
            <a:extLst>
              <a:ext uri="{FF2B5EF4-FFF2-40B4-BE49-F238E27FC236}">
                <a16:creationId xmlns:a16="http://schemas.microsoft.com/office/drawing/2014/main" id="{4C37D4FD-912F-E5EB-1827-1A836FD82C20}"/>
              </a:ext>
            </a:extLst>
          </p:cNvPr>
          <p:cNvSpPr>
            <a:spLocks noGrp="1"/>
          </p:cNvSpPr>
          <p:nvPr>
            <p:ph type="body" sz="quarter" idx="11"/>
          </p:nvPr>
        </p:nvSpPr>
        <p:spPr>
          <a:xfrm>
            <a:off x="4738344" y="3999181"/>
            <a:ext cx="14350683" cy="1324800"/>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937110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EC Purple Template">
    <p:bg>
      <p:bgPr>
        <a:solidFill>
          <a:srgbClr val="685BC8">
            <a:alpha val="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9E901A-6EDD-245B-E1D6-D2DEB04ABDEA}"/>
              </a:ext>
            </a:extLst>
          </p:cNvPr>
          <p:cNvSpPr/>
          <p:nvPr userDrawn="1"/>
        </p:nvSpPr>
        <p:spPr>
          <a:xfrm>
            <a:off x="0" y="0"/>
            <a:ext cx="20104100" cy="11309350"/>
          </a:xfrm>
          <a:prstGeom prst="rect">
            <a:avLst/>
          </a:prstGeom>
          <a:solidFill>
            <a:srgbClr val="685BC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3">
            <a:extLst>
              <a:ext uri="{FF2B5EF4-FFF2-40B4-BE49-F238E27FC236}">
                <a16:creationId xmlns:a16="http://schemas.microsoft.com/office/drawing/2014/main" id="{C03621AB-FCBD-79C2-E115-91A3464BD3DB}"/>
              </a:ext>
            </a:extLst>
          </p:cNvPr>
          <p:cNvSpPr>
            <a:spLocks noGrp="1"/>
          </p:cNvSpPr>
          <p:nvPr>
            <p:ph type="body" sz="quarter" idx="10"/>
          </p:nvPr>
        </p:nvSpPr>
        <p:spPr>
          <a:xfrm>
            <a:off x="4738344" y="5601357"/>
            <a:ext cx="14351229" cy="4288762"/>
          </a:xfrm>
        </p:spPr>
        <p:txBody>
          <a:bodyPr/>
          <a:lstStyle>
            <a:lvl1pPr marL="0" indent="0">
              <a:buNone/>
              <a:defRPr>
                <a:solidFill>
                  <a:srgbClr val="FFFAFA"/>
                </a:solidFill>
              </a:defRPr>
            </a:lvl1pPr>
            <a:lvl2pPr marL="457200" indent="0">
              <a:buNone/>
              <a:defRPr>
                <a:solidFill>
                  <a:srgbClr val="FFFAFA"/>
                </a:solidFill>
              </a:defRPr>
            </a:lvl2pPr>
            <a:lvl3pPr marL="914400" indent="0">
              <a:buNone/>
              <a:defRPr>
                <a:solidFill>
                  <a:srgbClr val="FFFAFA"/>
                </a:solidFill>
              </a:defRPr>
            </a:lvl3pPr>
            <a:lvl4pPr marL="1371600" indent="0">
              <a:buNone/>
              <a:defRPr>
                <a:solidFill>
                  <a:srgbClr val="FFFAFA"/>
                </a:solidFill>
              </a:defRPr>
            </a:lvl4pPr>
            <a:lvl5pPr marL="1828800" indent="0">
              <a:buNone/>
              <a:defRPr>
                <a:solidFill>
                  <a:srgbClr val="FFFAFA"/>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extBox 4">
            <a:extLst>
              <a:ext uri="{FF2B5EF4-FFF2-40B4-BE49-F238E27FC236}">
                <a16:creationId xmlns:a16="http://schemas.microsoft.com/office/drawing/2014/main" id="{6F99F108-2EC2-5005-F65E-F59AF6093AD1}"/>
              </a:ext>
            </a:extLst>
          </p:cNvPr>
          <p:cNvSpPr txBox="1"/>
          <p:nvPr userDrawn="1"/>
        </p:nvSpPr>
        <p:spPr>
          <a:xfrm>
            <a:off x="4747667" y="3932974"/>
            <a:ext cx="6559670" cy="1077218"/>
          </a:xfrm>
          <a:prstGeom prst="rect">
            <a:avLst/>
          </a:prstGeom>
        </p:spPr>
        <p:txBody>
          <a:bodyPr wrap="square" lIns="0" tIns="0" rIns="0" bIns="0" rtlCol="0" anchor="t">
            <a:spAutoFit/>
          </a:bodyPr>
          <a:lstStyle/>
          <a:p>
            <a:pPr algn="l"/>
            <a:endParaRPr lang="en-GB" sz="7000" b="1" i="0" dirty="0">
              <a:solidFill>
                <a:srgbClr val="FFFAFA"/>
              </a:solidFill>
              <a:effectLst/>
              <a:latin typeface="Derailed" panose="020B0503030101060003" pitchFamily="34" charset="77"/>
            </a:endParaRPr>
          </a:p>
        </p:txBody>
      </p:sp>
      <p:sp>
        <p:nvSpPr>
          <p:cNvPr id="14" name="Text Placeholder 13">
            <a:extLst>
              <a:ext uri="{FF2B5EF4-FFF2-40B4-BE49-F238E27FC236}">
                <a16:creationId xmlns:a16="http://schemas.microsoft.com/office/drawing/2014/main" id="{F77D1C2E-0055-F12F-BC0C-8761B7160DE9}"/>
              </a:ext>
            </a:extLst>
          </p:cNvPr>
          <p:cNvSpPr>
            <a:spLocks noGrp="1"/>
          </p:cNvSpPr>
          <p:nvPr>
            <p:ph type="body" sz="quarter" idx="11"/>
          </p:nvPr>
        </p:nvSpPr>
        <p:spPr>
          <a:xfrm>
            <a:off x="4738344" y="3999181"/>
            <a:ext cx="14350683" cy="1324800"/>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28905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EC Pink Template">
    <p:bg>
      <p:bgPr>
        <a:solidFill>
          <a:srgbClr val="685BC8">
            <a:alpha val="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9E901A-6EDD-245B-E1D6-D2DEB04ABDEA}"/>
              </a:ext>
            </a:extLst>
          </p:cNvPr>
          <p:cNvSpPr/>
          <p:nvPr userDrawn="1"/>
        </p:nvSpPr>
        <p:spPr>
          <a:xfrm>
            <a:off x="-5641" y="0"/>
            <a:ext cx="20104100" cy="11309350"/>
          </a:xfrm>
          <a:prstGeom prst="rect">
            <a:avLst/>
          </a:prstGeom>
          <a:solidFill>
            <a:srgbClr val="C6299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3">
            <a:extLst>
              <a:ext uri="{FF2B5EF4-FFF2-40B4-BE49-F238E27FC236}">
                <a16:creationId xmlns:a16="http://schemas.microsoft.com/office/drawing/2014/main" id="{C03621AB-FCBD-79C2-E115-91A3464BD3DB}"/>
              </a:ext>
            </a:extLst>
          </p:cNvPr>
          <p:cNvSpPr>
            <a:spLocks noGrp="1"/>
          </p:cNvSpPr>
          <p:nvPr>
            <p:ph type="body" sz="quarter" idx="10"/>
          </p:nvPr>
        </p:nvSpPr>
        <p:spPr>
          <a:xfrm>
            <a:off x="4738344" y="5601357"/>
            <a:ext cx="14351229" cy="4288762"/>
          </a:xfrm>
        </p:spPr>
        <p:txBody>
          <a:bodyPr/>
          <a:lstStyle>
            <a:lvl1pPr marL="0" indent="0">
              <a:buNone/>
              <a:defRPr>
                <a:solidFill>
                  <a:srgbClr val="FFFAFA"/>
                </a:solidFill>
              </a:defRPr>
            </a:lvl1pPr>
            <a:lvl2pPr marL="457200" indent="0">
              <a:buNone/>
              <a:defRPr>
                <a:solidFill>
                  <a:srgbClr val="FFFAFA"/>
                </a:solidFill>
              </a:defRPr>
            </a:lvl2pPr>
            <a:lvl3pPr marL="914400" indent="0">
              <a:buNone/>
              <a:defRPr>
                <a:solidFill>
                  <a:srgbClr val="FFFAFA"/>
                </a:solidFill>
              </a:defRPr>
            </a:lvl3pPr>
            <a:lvl4pPr marL="1371600" indent="0">
              <a:buNone/>
              <a:defRPr>
                <a:solidFill>
                  <a:srgbClr val="FFFAFA"/>
                </a:solidFill>
              </a:defRPr>
            </a:lvl4pPr>
            <a:lvl5pPr marL="1828800" indent="0">
              <a:buNone/>
              <a:defRPr>
                <a:solidFill>
                  <a:srgbClr val="FFFAFA"/>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extBox 4">
            <a:extLst>
              <a:ext uri="{FF2B5EF4-FFF2-40B4-BE49-F238E27FC236}">
                <a16:creationId xmlns:a16="http://schemas.microsoft.com/office/drawing/2014/main" id="{6F99F108-2EC2-5005-F65E-F59AF6093AD1}"/>
              </a:ext>
            </a:extLst>
          </p:cNvPr>
          <p:cNvSpPr txBox="1"/>
          <p:nvPr userDrawn="1"/>
        </p:nvSpPr>
        <p:spPr>
          <a:xfrm>
            <a:off x="4747667" y="3932974"/>
            <a:ext cx="6559670" cy="1077218"/>
          </a:xfrm>
          <a:prstGeom prst="rect">
            <a:avLst/>
          </a:prstGeom>
        </p:spPr>
        <p:txBody>
          <a:bodyPr wrap="square" lIns="0" tIns="0" rIns="0" bIns="0" rtlCol="0" anchor="t">
            <a:spAutoFit/>
          </a:bodyPr>
          <a:lstStyle/>
          <a:p>
            <a:pPr algn="l"/>
            <a:endParaRPr lang="en-GB" sz="7000" b="1" i="0" dirty="0">
              <a:solidFill>
                <a:srgbClr val="FFFAFA"/>
              </a:solidFill>
              <a:effectLst/>
              <a:latin typeface="Derailed" panose="020B0503030101060003" pitchFamily="34" charset="77"/>
            </a:endParaRPr>
          </a:p>
        </p:txBody>
      </p:sp>
      <p:sp>
        <p:nvSpPr>
          <p:cNvPr id="14" name="Text Placeholder 13">
            <a:extLst>
              <a:ext uri="{FF2B5EF4-FFF2-40B4-BE49-F238E27FC236}">
                <a16:creationId xmlns:a16="http://schemas.microsoft.com/office/drawing/2014/main" id="{F77D1C2E-0055-F12F-BC0C-8761B7160DE9}"/>
              </a:ext>
            </a:extLst>
          </p:cNvPr>
          <p:cNvSpPr>
            <a:spLocks noGrp="1"/>
          </p:cNvSpPr>
          <p:nvPr>
            <p:ph type="body" sz="quarter" idx="11"/>
          </p:nvPr>
        </p:nvSpPr>
        <p:spPr>
          <a:xfrm>
            <a:off x="4738344" y="3999181"/>
            <a:ext cx="14350683" cy="1324800"/>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248089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EC Orange Template">
    <p:bg>
      <p:bgPr>
        <a:solidFill>
          <a:srgbClr val="685BC8">
            <a:alpha val="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9E901A-6EDD-245B-E1D6-D2DEB04ABDEA}"/>
              </a:ext>
            </a:extLst>
          </p:cNvPr>
          <p:cNvSpPr/>
          <p:nvPr userDrawn="1"/>
        </p:nvSpPr>
        <p:spPr>
          <a:xfrm>
            <a:off x="0" y="0"/>
            <a:ext cx="20104100" cy="11309350"/>
          </a:xfrm>
          <a:prstGeom prst="rect">
            <a:avLst/>
          </a:prstGeom>
          <a:solidFill>
            <a:srgbClr val="FF82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3">
            <a:extLst>
              <a:ext uri="{FF2B5EF4-FFF2-40B4-BE49-F238E27FC236}">
                <a16:creationId xmlns:a16="http://schemas.microsoft.com/office/drawing/2014/main" id="{C03621AB-FCBD-79C2-E115-91A3464BD3DB}"/>
              </a:ext>
            </a:extLst>
          </p:cNvPr>
          <p:cNvSpPr>
            <a:spLocks noGrp="1"/>
          </p:cNvSpPr>
          <p:nvPr>
            <p:ph type="body" sz="quarter" idx="10"/>
          </p:nvPr>
        </p:nvSpPr>
        <p:spPr>
          <a:xfrm>
            <a:off x="4738344" y="5601357"/>
            <a:ext cx="14351229" cy="4288762"/>
          </a:xfrm>
        </p:spPr>
        <p:txBody>
          <a:bodyPr/>
          <a:lstStyle>
            <a:lvl1pPr marL="0" indent="0">
              <a:buNone/>
              <a:defRPr>
                <a:solidFill>
                  <a:srgbClr val="FFFAFA"/>
                </a:solidFill>
              </a:defRPr>
            </a:lvl1pPr>
            <a:lvl2pPr marL="457200" indent="0">
              <a:buNone/>
              <a:defRPr>
                <a:solidFill>
                  <a:srgbClr val="FFFAFA"/>
                </a:solidFill>
              </a:defRPr>
            </a:lvl2pPr>
            <a:lvl3pPr marL="914400" indent="0">
              <a:buNone/>
              <a:defRPr>
                <a:solidFill>
                  <a:srgbClr val="FFFAFA"/>
                </a:solidFill>
              </a:defRPr>
            </a:lvl3pPr>
            <a:lvl4pPr marL="1371600" indent="0">
              <a:buNone/>
              <a:defRPr>
                <a:solidFill>
                  <a:srgbClr val="FFFAFA"/>
                </a:solidFill>
              </a:defRPr>
            </a:lvl4pPr>
            <a:lvl5pPr marL="1828800" indent="0">
              <a:buNone/>
              <a:defRPr>
                <a:solidFill>
                  <a:srgbClr val="FFFAFA"/>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extBox 4">
            <a:extLst>
              <a:ext uri="{FF2B5EF4-FFF2-40B4-BE49-F238E27FC236}">
                <a16:creationId xmlns:a16="http://schemas.microsoft.com/office/drawing/2014/main" id="{6F99F108-2EC2-5005-F65E-F59AF6093AD1}"/>
              </a:ext>
            </a:extLst>
          </p:cNvPr>
          <p:cNvSpPr txBox="1"/>
          <p:nvPr userDrawn="1"/>
        </p:nvSpPr>
        <p:spPr>
          <a:xfrm>
            <a:off x="4747667" y="3932974"/>
            <a:ext cx="6559670" cy="1077218"/>
          </a:xfrm>
          <a:prstGeom prst="rect">
            <a:avLst/>
          </a:prstGeom>
        </p:spPr>
        <p:txBody>
          <a:bodyPr wrap="square" lIns="0" tIns="0" rIns="0" bIns="0" rtlCol="0" anchor="t">
            <a:spAutoFit/>
          </a:bodyPr>
          <a:lstStyle/>
          <a:p>
            <a:pPr algn="l"/>
            <a:endParaRPr lang="en-GB" sz="7000" b="1" i="0" dirty="0">
              <a:solidFill>
                <a:srgbClr val="FFFAFA"/>
              </a:solidFill>
              <a:effectLst/>
              <a:latin typeface="Derailed" panose="020B0503030101060003" pitchFamily="34" charset="77"/>
            </a:endParaRPr>
          </a:p>
        </p:txBody>
      </p:sp>
      <p:sp>
        <p:nvSpPr>
          <p:cNvPr id="14" name="Text Placeholder 13">
            <a:extLst>
              <a:ext uri="{FF2B5EF4-FFF2-40B4-BE49-F238E27FC236}">
                <a16:creationId xmlns:a16="http://schemas.microsoft.com/office/drawing/2014/main" id="{F77D1C2E-0055-F12F-BC0C-8761B7160DE9}"/>
              </a:ext>
            </a:extLst>
          </p:cNvPr>
          <p:cNvSpPr>
            <a:spLocks noGrp="1"/>
          </p:cNvSpPr>
          <p:nvPr>
            <p:ph type="body" sz="quarter" idx="11"/>
          </p:nvPr>
        </p:nvSpPr>
        <p:spPr>
          <a:xfrm>
            <a:off x="4738344" y="3999181"/>
            <a:ext cx="14350683" cy="1324800"/>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357634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EC Brown Template">
    <p:bg>
      <p:bgPr>
        <a:solidFill>
          <a:srgbClr val="685BC8">
            <a:alpha val="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9E901A-6EDD-245B-E1D6-D2DEB04ABDEA}"/>
              </a:ext>
            </a:extLst>
          </p:cNvPr>
          <p:cNvSpPr/>
          <p:nvPr userDrawn="1"/>
        </p:nvSpPr>
        <p:spPr>
          <a:xfrm>
            <a:off x="0" y="0"/>
            <a:ext cx="20104100" cy="11309350"/>
          </a:xfrm>
          <a:prstGeom prst="rect">
            <a:avLst/>
          </a:prstGeom>
          <a:solidFill>
            <a:srgbClr val="86676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4" name="Text Placeholder 3">
            <a:extLst>
              <a:ext uri="{FF2B5EF4-FFF2-40B4-BE49-F238E27FC236}">
                <a16:creationId xmlns:a16="http://schemas.microsoft.com/office/drawing/2014/main" id="{C03621AB-FCBD-79C2-E115-91A3464BD3DB}"/>
              </a:ext>
            </a:extLst>
          </p:cNvPr>
          <p:cNvSpPr>
            <a:spLocks noGrp="1"/>
          </p:cNvSpPr>
          <p:nvPr>
            <p:ph type="body" sz="quarter" idx="10"/>
          </p:nvPr>
        </p:nvSpPr>
        <p:spPr>
          <a:xfrm>
            <a:off x="4738344" y="5601357"/>
            <a:ext cx="14351229" cy="4288762"/>
          </a:xfrm>
        </p:spPr>
        <p:txBody>
          <a:bodyPr/>
          <a:lstStyle>
            <a:lvl1pPr marL="0" indent="0">
              <a:buNone/>
              <a:defRPr>
                <a:solidFill>
                  <a:srgbClr val="FFFAFA"/>
                </a:solidFill>
              </a:defRPr>
            </a:lvl1pPr>
            <a:lvl2pPr marL="457200" indent="0">
              <a:buNone/>
              <a:defRPr>
                <a:solidFill>
                  <a:srgbClr val="FFFAFA"/>
                </a:solidFill>
              </a:defRPr>
            </a:lvl2pPr>
            <a:lvl3pPr marL="914400" indent="0">
              <a:buNone/>
              <a:defRPr>
                <a:solidFill>
                  <a:srgbClr val="FFFAFA"/>
                </a:solidFill>
              </a:defRPr>
            </a:lvl3pPr>
            <a:lvl4pPr marL="1371600" indent="0">
              <a:buNone/>
              <a:defRPr>
                <a:solidFill>
                  <a:srgbClr val="FFFAFA"/>
                </a:solidFill>
              </a:defRPr>
            </a:lvl4pPr>
            <a:lvl5pPr marL="1828800" indent="0">
              <a:buNone/>
              <a:defRPr>
                <a:solidFill>
                  <a:srgbClr val="FFFAFA"/>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extBox 4">
            <a:extLst>
              <a:ext uri="{FF2B5EF4-FFF2-40B4-BE49-F238E27FC236}">
                <a16:creationId xmlns:a16="http://schemas.microsoft.com/office/drawing/2014/main" id="{6F99F108-2EC2-5005-F65E-F59AF6093AD1}"/>
              </a:ext>
            </a:extLst>
          </p:cNvPr>
          <p:cNvSpPr txBox="1"/>
          <p:nvPr userDrawn="1"/>
        </p:nvSpPr>
        <p:spPr>
          <a:xfrm>
            <a:off x="4747667" y="3932974"/>
            <a:ext cx="6559670" cy="1077218"/>
          </a:xfrm>
          <a:prstGeom prst="rect">
            <a:avLst/>
          </a:prstGeom>
        </p:spPr>
        <p:txBody>
          <a:bodyPr wrap="square" lIns="0" tIns="0" rIns="0" bIns="0" rtlCol="0" anchor="t">
            <a:spAutoFit/>
          </a:bodyPr>
          <a:lstStyle/>
          <a:p>
            <a:pPr algn="l"/>
            <a:endParaRPr lang="en-GB" sz="7000" b="1" i="0" dirty="0">
              <a:solidFill>
                <a:srgbClr val="FFFAFA"/>
              </a:solidFill>
              <a:effectLst/>
              <a:latin typeface="Derailed" panose="020B0503030101060003" pitchFamily="34" charset="77"/>
            </a:endParaRPr>
          </a:p>
        </p:txBody>
      </p:sp>
      <p:sp>
        <p:nvSpPr>
          <p:cNvPr id="14" name="Text Placeholder 13">
            <a:extLst>
              <a:ext uri="{FF2B5EF4-FFF2-40B4-BE49-F238E27FC236}">
                <a16:creationId xmlns:a16="http://schemas.microsoft.com/office/drawing/2014/main" id="{F77D1C2E-0055-F12F-BC0C-8761B7160DE9}"/>
              </a:ext>
            </a:extLst>
          </p:cNvPr>
          <p:cNvSpPr>
            <a:spLocks noGrp="1"/>
          </p:cNvSpPr>
          <p:nvPr>
            <p:ph type="body" sz="quarter" idx="11"/>
          </p:nvPr>
        </p:nvSpPr>
        <p:spPr>
          <a:xfrm>
            <a:off x="4738344" y="3999181"/>
            <a:ext cx="14350683" cy="1324800"/>
          </a:xfrm>
        </p:spPr>
        <p:txBody>
          <a:bodyPr>
            <a:noAutofit/>
          </a:bodyPr>
          <a:lstStyle>
            <a:lvl1pPr marL="0" indent="0">
              <a:buFontTx/>
              <a:buNone/>
              <a:defRPr sz="7000" b="1" i="0">
                <a:solidFill>
                  <a:schemeClr val="bg1"/>
                </a:solidFill>
                <a:latin typeface="Derailed" panose="020B0503030101060003" pitchFamily="34" charset="77"/>
              </a:defRPr>
            </a:lvl1pPr>
            <a:lvl2pPr marL="457200" indent="0">
              <a:buFontTx/>
              <a:buNone/>
              <a:defRPr sz="7000" b="1" i="0">
                <a:solidFill>
                  <a:schemeClr val="bg1"/>
                </a:solidFill>
                <a:latin typeface="Derailed" panose="020B0503030101060003" pitchFamily="34" charset="77"/>
              </a:defRPr>
            </a:lvl2pPr>
            <a:lvl3pPr marL="914400" indent="0">
              <a:buFontTx/>
              <a:buNone/>
              <a:defRPr sz="7000" b="1" i="0">
                <a:solidFill>
                  <a:schemeClr val="bg1"/>
                </a:solidFill>
                <a:latin typeface="Derailed" panose="020B0503030101060003" pitchFamily="34" charset="77"/>
              </a:defRPr>
            </a:lvl3pPr>
            <a:lvl4pPr marL="1371600" indent="0">
              <a:buFontTx/>
              <a:buNone/>
              <a:defRPr sz="7000" b="1" i="0">
                <a:solidFill>
                  <a:schemeClr val="bg1"/>
                </a:solidFill>
                <a:latin typeface="Derailed" panose="020B0503030101060003" pitchFamily="34" charset="77"/>
              </a:defRPr>
            </a:lvl4pPr>
            <a:lvl5pPr marL="1828800" indent="0">
              <a:buFontTx/>
              <a:buNone/>
              <a:defRPr sz="7000" b="1"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86814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EC Financial Template 1">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D343834-9373-5AFE-60E6-B9C4344496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0098455" cy="11312523"/>
          </a:xfrm>
          <a:prstGeom prst="rect">
            <a:avLst/>
          </a:prstGeom>
        </p:spPr>
      </p:pic>
      <p:sp>
        <p:nvSpPr>
          <p:cNvPr id="9" name="Holder 4">
            <a:extLst>
              <a:ext uri="{FF2B5EF4-FFF2-40B4-BE49-F238E27FC236}">
                <a16:creationId xmlns:a16="http://schemas.microsoft.com/office/drawing/2014/main" id="{166A750A-AF79-FD93-71B9-E3D9AC420124}"/>
              </a:ext>
            </a:extLst>
          </p:cNvPr>
          <p:cNvSpPr>
            <a:spLocks noGrp="1"/>
          </p:cNvSpPr>
          <p:nvPr>
            <p:ph type="ftr" sz="quarter" idx="5"/>
          </p:nvPr>
        </p:nvSpPr>
        <p:spPr>
          <a:xfrm>
            <a:off x="6835394" y="10517696"/>
            <a:ext cx="6433312" cy="565467"/>
          </a:xfrm>
          <a:prstGeom prst="rect">
            <a:avLst/>
          </a:prstGeom>
        </p:spPr>
        <p:txBody>
          <a:bodyPr lIns="0" tIns="0" rIns="0" bIns="0"/>
          <a:lstStyle>
            <a:lvl1pPr algn="ctr">
              <a:defRPr>
                <a:solidFill>
                  <a:schemeClr val="tx1">
                    <a:tint val="75000"/>
                  </a:schemeClr>
                </a:solidFill>
              </a:defRPr>
            </a:lvl1pPr>
          </a:lstStyle>
          <a:p>
            <a:endParaRPr/>
          </a:p>
        </p:txBody>
      </p:sp>
      <p:sp>
        <p:nvSpPr>
          <p:cNvPr id="10" name="Holder 5">
            <a:extLst>
              <a:ext uri="{FF2B5EF4-FFF2-40B4-BE49-F238E27FC236}">
                <a16:creationId xmlns:a16="http://schemas.microsoft.com/office/drawing/2014/main" id="{2B3DF275-851A-8636-40DE-30AE69EB67E0}"/>
              </a:ext>
            </a:extLst>
          </p:cNvPr>
          <p:cNvSpPr>
            <a:spLocks noGrp="1"/>
          </p:cNvSpPr>
          <p:nvPr>
            <p:ph type="dt" sz="half" idx="6"/>
          </p:nvPr>
        </p:nvSpPr>
        <p:spPr>
          <a:xfrm>
            <a:off x="1108546" y="10517696"/>
            <a:ext cx="4623943" cy="565467"/>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smtClean="0"/>
              <a:t>2/26/2026</a:t>
            </a:fld>
            <a:endParaRPr lang="en-US"/>
          </a:p>
        </p:txBody>
      </p:sp>
      <p:sp>
        <p:nvSpPr>
          <p:cNvPr id="11" name="Holder 6">
            <a:extLst>
              <a:ext uri="{FF2B5EF4-FFF2-40B4-BE49-F238E27FC236}">
                <a16:creationId xmlns:a16="http://schemas.microsoft.com/office/drawing/2014/main" id="{D0867D43-A3D5-160E-72C0-263AD1E67B3E}"/>
              </a:ext>
            </a:extLst>
          </p:cNvPr>
          <p:cNvSpPr>
            <a:spLocks noGrp="1"/>
          </p:cNvSpPr>
          <p:nvPr>
            <p:ph type="sldNum" sz="quarter" idx="7"/>
          </p:nvPr>
        </p:nvSpPr>
        <p:spPr>
          <a:xfrm>
            <a:off x="14474953" y="10517696"/>
            <a:ext cx="4623943" cy="565467"/>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13" name="Picture 12">
            <a:extLst>
              <a:ext uri="{FF2B5EF4-FFF2-40B4-BE49-F238E27FC236}">
                <a16:creationId xmlns:a16="http://schemas.microsoft.com/office/drawing/2014/main" id="{78A70D6D-96DA-529C-7AF2-2E156AE79B6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76993" b="68184"/>
          <a:stretch/>
        </p:blipFill>
        <p:spPr>
          <a:xfrm>
            <a:off x="5641" y="1"/>
            <a:ext cx="4623943" cy="3599234"/>
          </a:xfrm>
          <a:prstGeom prst="rect">
            <a:avLst/>
          </a:prstGeom>
        </p:spPr>
      </p:pic>
      <p:sp>
        <p:nvSpPr>
          <p:cNvPr id="16" name="Picture Placeholder 15">
            <a:extLst>
              <a:ext uri="{FF2B5EF4-FFF2-40B4-BE49-F238E27FC236}">
                <a16:creationId xmlns:a16="http://schemas.microsoft.com/office/drawing/2014/main" id="{EA9C8C5E-0CF2-8198-EEF9-DB5BB7C79E32}"/>
              </a:ext>
            </a:extLst>
          </p:cNvPr>
          <p:cNvSpPr>
            <a:spLocks noGrp="1"/>
          </p:cNvSpPr>
          <p:nvPr>
            <p:ph type="pic" sz="quarter" idx="10"/>
          </p:nvPr>
        </p:nvSpPr>
        <p:spPr>
          <a:xfrm>
            <a:off x="4751388" y="3101975"/>
            <a:ext cx="11102975" cy="6989763"/>
          </a:xfrm>
        </p:spPr>
        <p:txBody>
          <a:bodyPr/>
          <a:lstStyle/>
          <a:p>
            <a:endParaRPr lang="en-GB"/>
          </a:p>
        </p:txBody>
      </p:sp>
      <p:sp>
        <p:nvSpPr>
          <p:cNvPr id="4" name="Text Placeholder 13">
            <a:extLst>
              <a:ext uri="{FF2B5EF4-FFF2-40B4-BE49-F238E27FC236}">
                <a16:creationId xmlns:a16="http://schemas.microsoft.com/office/drawing/2014/main" id="{D8B0AEBC-6D72-1B69-A403-D49E3E9A6603}"/>
              </a:ext>
            </a:extLst>
          </p:cNvPr>
          <p:cNvSpPr>
            <a:spLocks noGrp="1"/>
          </p:cNvSpPr>
          <p:nvPr>
            <p:ph type="body" sz="quarter" idx="12"/>
          </p:nvPr>
        </p:nvSpPr>
        <p:spPr>
          <a:xfrm>
            <a:off x="4629584" y="1434499"/>
            <a:ext cx="11454017" cy="893382"/>
          </a:xfrm>
        </p:spPr>
        <p:txBody>
          <a:bodyPr>
            <a:noAutofit/>
          </a:bodyPr>
          <a:lstStyle>
            <a:lvl1pPr marL="0" indent="0" algn="ctr">
              <a:buFontTx/>
              <a:buNone/>
              <a:defRPr sz="5300" b="0" i="0">
                <a:solidFill>
                  <a:schemeClr val="bg1"/>
                </a:solidFill>
                <a:latin typeface="Derailed" panose="020B0503030101060003" pitchFamily="34" charset="77"/>
              </a:defRPr>
            </a:lvl1pPr>
            <a:lvl2pPr marL="457200" indent="0" algn="ctr">
              <a:buFontTx/>
              <a:buNone/>
              <a:defRPr sz="5300" b="0" i="0">
                <a:solidFill>
                  <a:schemeClr val="bg1"/>
                </a:solidFill>
                <a:latin typeface="Derailed" panose="020B0503030101060003" pitchFamily="34" charset="77"/>
              </a:defRPr>
            </a:lvl2pPr>
            <a:lvl3pPr marL="914400" indent="0" algn="ctr">
              <a:buFontTx/>
              <a:buNone/>
              <a:defRPr sz="5300" b="0" i="0">
                <a:solidFill>
                  <a:schemeClr val="bg1"/>
                </a:solidFill>
                <a:latin typeface="Derailed" panose="020B0503030101060003" pitchFamily="34" charset="77"/>
              </a:defRPr>
            </a:lvl3pPr>
            <a:lvl4pPr marL="1371600" indent="0" algn="ctr">
              <a:buFontTx/>
              <a:buNone/>
              <a:defRPr sz="5300" b="0" i="0">
                <a:solidFill>
                  <a:schemeClr val="bg1"/>
                </a:solidFill>
                <a:latin typeface="Derailed" panose="020B0503030101060003" pitchFamily="34" charset="77"/>
              </a:defRPr>
            </a:lvl4pPr>
            <a:lvl5pPr marL="1828800" indent="0" algn="ctr">
              <a:buFontTx/>
              <a:buNone/>
              <a:defRPr sz="5300" b="0" i="0">
                <a:solidFill>
                  <a:schemeClr val="bg1"/>
                </a:solidFill>
                <a:latin typeface="Derailed" panose="020B0503030101060003" pitchFamily="34"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840761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E37085-8767-083B-7977-E28E8FA25B9E}"/>
              </a:ext>
            </a:extLst>
          </p:cNvPr>
          <p:cNvSpPr>
            <a:spLocks noGrp="1"/>
          </p:cNvSpPr>
          <p:nvPr>
            <p:ph type="title"/>
          </p:nvPr>
        </p:nvSpPr>
        <p:spPr>
          <a:xfrm>
            <a:off x="1382713" y="601663"/>
            <a:ext cx="17338675" cy="2185987"/>
          </a:xfrm>
          <a:prstGeom prst="rect">
            <a:avLst/>
          </a:prstGeom>
        </p:spPr>
        <p:txBody>
          <a:bodyPr vert="horz" lIns="91440" tIns="45720" rIns="91440" bIns="45720" rtlCol="0" anchor="ctr">
            <a:normAutofit/>
          </a:bodyPr>
          <a:lstStyle/>
          <a:p>
            <a:r>
              <a:rPr lang="en-GB" dirty="0"/>
              <a:t>Click to edit Master title style</a:t>
            </a:r>
          </a:p>
        </p:txBody>
      </p:sp>
      <p:sp>
        <p:nvSpPr>
          <p:cNvPr id="3" name="Text Placeholder 2">
            <a:extLst>
              <a:ext uri="{FF2B5EF4-FFF2-40B4-BE49-F238E27FC236}">
                <a16:creationId xmlns:a16="http://schemas.microsoft.com/office/drawing/2014/main" id="{390ACFA1-107F-1426-6008-A39F555F32C3}"/>
              </a:ext>
            </a:extLst>
          </p:cNvPr>
          <p:cNvSpPr>
            <a:spLocks noGrp="1"/>
          </p:cNvSpPr>
          <p:nvPr>
            <p:ph type="body" idx="1"/>
          </p:nvPr>
        </p:nvSpPr>
        <p:spPr>
          <a:xfrm>
            <a:off x="1382713" y="3009900"/>
            <a:ext cx="17338675" cy="717708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a:extLst>
              <a:ext uri="{FF2B5EF4-FFF2-40B4-BE49-F238E27FC236}">
                <a16:creationId xmlns:a16="http://schemas.microsoft.com/office/drawing/2014/main" id="{4303FC44-B142-84B1-96A5-CD84E73861BB}"/>
              </a:ext>
            </a:extLst>
          </p:cNvPr>
          <p:cNvSpPr>
            <a:spLocks noGrp="1"/>
          </p:cNvSpPr>
          <p:nvPr>
            <p:ph type="dt" sz="half" idx="2"/>
          </p:nvPr>
        </p:nvSpPr>
        <p:spPr>
          <a:xfrm>
            <a:off x="1382713" y="10482263"/>
            <a:ext cx="4522787" cy="601662"/>
          </a:xfrm>
          <a:prstGeom prst="rect">
            <a:avLst/>
          </a:prstGeom>
        </p:spPr>
        <p:txBody>
          <a:bodyPr vert="horz" lIns="91440" tIns="45720" rIns="91440" bIns="45720" rtlCol="0" anchor="ctr"/>
          <a:lstStyle>
            <a:lvl1pPr algn="l">
              <a:defRPr sz="1200">
                <a:solidFill>
                  <a:schemeClr val="tx1">
                    <a:tint val="75000"/>
                  </a:schemeClr>
                </a:solidFill>
              </a:defRPr>
            </a:lvl1pPr>
          </a:lstStyle>
          <a:p>
            <a:fld id="{453EA7A9-D3D9-6146-AF5C-6FA2989F7407}" type="datetimeFigureOut">
              <a:rPr lang="en-GB" smtClean="0"/>
              <a:t>26/02/2026</a:t>
            </a:fld>
            <a:endParaRPr lang="en-GB"/>
          </a:p>
        </p:txBody>
      </p:sp>
      <p:sp>
        <p:nvSpPr>
          <p:cNvPr id="5" name="Footer Placeholder 4">
            <a:extLst>
              <a:ext uri="{FF2B5EF4-FFF2-40B4-BE49-F238E27FC236}">
                <a16:creationId xmlns:a16="http://schemas.microsoft.com/office/drawing/2014/main" id="{88A42025-587A-C5DD-E66F-81F5EAE4005F}"/>
              </a:ext>
            </a:extLst>
          </p:cNvPr>
          <p:cNvSpPr>
            <a:spLocks noGrp="1"/>
          </p:cNvSpPr>
          <p:nvPr>
            <p:ph type="ftr" sz="quarter" idx="3"/>
          </p:nvPr>
        </p:nvSpPr>
        <p:spPr>
          <a:xfrm>
            <a:off x="6659563" y="10482263"/>
            <a:ext cx="6784975" cy="60166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DE1C93F-385B-3801-B3DB-8AE216447EC9}"/>
              </a:ext>
            </a:extLst>
          </p:cNvPr>
          <p:cNvSpPr>
            <a:spLocks noGrp="1"/>
          </p:cNvSpPr>
          <p:nvPr>
            <p:ph type="sldNum" sz="quarter" idx="4"/>
          </p:nvPr>
        </p:nvSpPr>
        <p:spPr>
          <a:xfrm>
            <a:off x="14198600" y="10482263"/>
            <a:ext cx="4522788" cy="601662"/>
          </a:xfrm>
          <a:prstGeom prst="rect">
            <a:avLst/>
          </a:prstGeom>
        </p:spPr>
        <p:txBody>
          <a:bodyPr vert="horz" lIns="91440" tIns="45720" rIns="91440" bIns="45720" rtlCol="0" anchor="ctr"/>
          <a:lstStyle>
            <a:lvl1pPr algn="r">
              <a:defRPr sz="1200">
                <a:solidFill>
                  <a:schemeClr val="tx1">
                    <a:tint val="75000"/>
                  </a:schemeClr>
                </a:solidFill>
              </a:defRPr>
            </a:lvl1pPr>
          </a:lstStyle>
          <a:p>
            <a:fld id="{7F31F0DA-A384-7F40-A93B-FC7E7ACFBC26}" type="slidenum">
              <a:rPr lang="en-GB" smtClean="0"/>
              <a:t>‹#›</a:t>
            </a:fld>
            <a:endParaRPr lang="en-GB"/>
          </a:p>
        </p:txBody>
      </p:sp>
    </p:spTree>
    <p:extLst>
      <p:ext uri="{BB962C8B-B14F-4D97-AF65-F5344CB8AC3E}">
        <p14:creationId xmlns:p14="http://schemas.microsoft.com/office/powerpoint/2010/main" val="199420058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717" r:id="rId3"/>
    <p:sldLayoutId id="2147483701" r:id="rId4"/>
    <p:sldLayoutId id="2147483697" r:id="rId5"/>
    <p:sldLayoutId id="2147483698" r:id="rId6"/>
    <p:sldLayoutId id="2147483699" r:id="rId7"/>
    <p:sldLayoutId id="2147483700" r:id="rId8"/>
    <p:sldLayoutId id="2147483702" r:id="rId9"/>
    <p:sldLayoutId id="2147483703" r:id="rId10"/>
    <p:sldLayoutId id="2147483723" r:id="rId11"/>
    <p:sldLayoutId id="2147483724" r:id="rId12"/>
    <p:sldLayoutId id="2147483722" r:id="rId13"/>
    <p:sldLayoutId id="2147483704" r:id="rId14"/>
    <p:sldLayoutId id="2147483705" r:id="rId15"/>
    <p:sldLayoutId id="2147483725" r:id="rId16"/>
    <p:sldLayoutId id="2147483710" r:id="rId17"/>
    <p:sldLayoutId id="2147483718" r:id="rId18"/>
    <p:sldLayoutId id="2147483719" r:id="rId19"/>
    <p:sldLayoutId id="2147483720" r:id="rId20"/>
    <p:sldLayoutId id="2147483721" r:id="rId21"/>
    <p:sldLayoutId id="2147483716" r:id="rId22"/>
    <p:sldLayoutId id="2147483727" r:id="rId23"/>
    <p:sldLayoutId id="2147483728" r:id="rId24"/>
    <p:sldLayoutId id="2147483729" r:id="rId25"/>
    <p:sldLayoutId id="2147483730" r:id="rId26"/>
    <p:sldLayoutId id="2147483731" r:id="rId27"/>
    <p:sldLayoutId id="2147483732" r:id="rId28"/>
  </p:sldLayoutIdLst>
  <p:txStyles>
    <p:titleStyle>
      <a:lvl1pPr algn="l" defTabSz="914400" rtl="0" eaLnBrk="1" latinLnBrk="0" hangingPunct="1">
        <a:lnSpc>
          <a:spcPct val="90000"/>
        </a:lnSpc>
        <a:spcBef>
          <a:spcPct val="0"/>
        </a:spcBef>
        <a:buNone/>
        <a:defRPr sz="7000" b="1" i="0" kern="1200">
          <a:solidFill>
            <a:schemeClr val="tx1"/>
          </a:solidFill>
          <a:latin typeface="Derailed" panose="020B0503030101060003" pitchFamily="34"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500" b="0" i="0" kern="1200">
          <a:solidFill>
            <a:schemeClr val="tx1"/>
          </a:solidFill>
          <a:latin typeface="Derailed"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Derailed"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Derailed"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erailed"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erailed"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562">
          <p15:clr>
            <a:srgbClr val="F26B43"/>
          </p15:clr>
        </p15:guide>
        <p15:guide id="2" pos="633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hyperlink" Target="https://pec.ac.uk/state_of_the_nation/geographies-of-creativity" TargetMode="Externa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hyperlink" Target="https://pec.ac.uk/state_of_the_nation/arts-cultural-heritage-audiences-and-workforce-2" TargetMode="Externa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hyperlink" Target="https://pec.ac.uk/research_report_entr/good-work-review" TargetMode="Externa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hyperlink" Target="https://pec.ac.uk/state_of_the_nation/mapping-arts-culture-heritage-careers" TargetMode="Externa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9C7E59DA-ADBA-4FE5-DAB5-0E569B71E499}"/>
              </a:ext>
            </a:extLst>
          </p:cNvPr>
          <p:cNvSpPr>
            <a:spLocks noGrp="1"/>
          </p:cNvSpPr>
          <p:nvPr>
            <p:ph type="body" sz="quarter" idx="10"/>
          </p:nvPr>
        </p:nvSpPr>
        <p:spPr>
          <a:xfrm>
            <a:off x="6920732" y="2900694"/>
            <a:ext cx="10448054" cy="4288762"/>
          </a:xfrm>
        </p:spPr>
        <p:txBody>
          <a:bodyPr vert="horz" lIns="91440" tIns="45720" rIns="91440" bIns="45720" rtlCol="0" anchor="t">
            <a:noAutofit/>
          </a:bodyPr>
          <a:lstStyle/>
          <a:p>
            <a:r>
              <a:rPr lang="en-GB" sz="3200" i="1" dirty="0"/>
              <a:t>Working Well in the Creative Industries</a:t>
            </a:r>
            <a:endParaRPr lang="en-GB" sz="3200" dirty="0"/>
          </a:p>
          <a:p>
            <a:r>
              <a:rPr lang="en-GB" sz="3200" i="1" dirty="0"/>
              <a:t>Key note presentation</a:t>
            </a:r>
            <a:endParaRPr lang="en-GB" sz="3200" dirty="0"/>
          </a:p>
          <a:p>
            <a:r>
              <a:rPr lang="en-GB" sz="3200" i="1"/>
              <a:t>Dr Tom </a:t>
            </a:r>
            <a:r>
              <a:rPr lang="en-GB" sz="3200" i="1" dirty="0"/>
              <a:t>Cahill-Jones, Research Manager</a:t>
            </a:r>
            <a:endParaRPr lang="en-GB" sz="3200" dirty="0"/>
          </a:p>
          <a:p>
            <a:r>
              <a:rPr lang="en-GB" sz="3200" i="1" dirty="0"/>
              <a:t>Creative Industries Policy and Evidence Centre</a:t>
            </a:r>
          </a:p>
          <a:p>
            <a:endParaRPr lang="en-GB" sz="3200" i="1" dirty="0"/>
          </a:p>
          <a:p>
            <a:pPr lvl="0"/>
            <a:r>
              <a:rPr lang="en-GB" sz="3200" dirty="0"/>
              <a:t>10-15 minutes</a:t>
            </a:r>
          </a:p>
          <a:p>
            <a:pPr lvl="0"/>
            <a:r>
              <a:rPr lang="en-GB" sz="3200" dirty="0"/>
              <a:t>What we do</a:t>
            </a:r>
          </a:p>
          <a:p>
            <a:pPr lvl="0"/>
            <a:r>
              <a:rPr lang="en-GB" sz="3200" dirty="0"/>
              <a:t>The economic position of the creative industries in the UK</a:t>
            </a:r>
          </a:p>
          <a:p>
            <a:pPr lvl="0"/>
            <a:r>
              <a:rPr lang="en-GB" sz="3200" dirty="0"/>
              <a:t>How that relates to the health and wellbeing agenda</a:t>
            </a:r>
          </a:p>
          <a:p>
            <a:endParaRPr lang="en-GB" sz="2000" dirty="0"/>
          </a:p>
        </p:txBody>
      </p:sp>
    </p:spTree>
    <p:extLst>
      <p:ext uri="{BB962C8B-B14F-4D97-AF65-F5344CB8AC3E}">
        <p14:creationId xmlns:p14="http://schemas.microsoft.com/office/powerpoint/2010/main" val="1306225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7B92F-F2A6-E6B9-A514-081DE8F724F6}"/>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9743F987-7398-F515-8FCC-36367E2B554F}"/>
              </a:ext>
            </a:extLst>
          </p:cNvPr>
          <p:cNvSpPr>
            <a:spLocks noGrp="1"/>
          </p:cNvSpPr>
          <p:nvPr>
            <p:ph type="body" sz="quarter" idx="12"/>
          </p:nvPr>
        </p:nvSpPr>
        <p:spPr/>
        <p:txBody>
          <a:bodyPr/>
          <a:lstStyle/>
          <a:p>
            <a:r>
              <a:rPr lang="en-GB" sz="4400" dirty="0"/>
              <a:t>What is the size of the CIs?</a:t>
            </a:r>
          </a:p>
        </p:txBody>
      </p:sp>
      <p:sp>
        <p:nvSpPr>
          <p:cNvPr id="3" name="Segnaposto testo 2">
            <a:extLst>
              <a:ext uri="{FF2B5EF4-FFF2-40B4-BE49-F238E27FC236}">
                <a16:creationId xmlns:a16="http://schemas.microsoft.com/office/drawing/2014/main" id="{A00637A1-2679-E90C-FB84-18ED78FCD133}"/>
              </a:ext>
            </a:extLst>
          </p:cNvPr>
          <p:cNvSpPr>
            <a:spLocks noGrp="1"/>
          </p:cNvSpPr>
          <p:nvPr>
            <p:ph type="body" sz="quarter" idx="13"/>
          </p:nvPr>
        </p:nvSpPr>
        <p:spPr>
          <a:xfrm>
            <a:off x="2622430" y="3226279"/>
            <a:ext cx="14699412" cy="6648571"/>
          </a:xfrm>
        </p:spPr>
        <p:txBody>
          <a:bodyPr numCol="1"/>
          <a:lstStyle/>
          <a:p>
            <a:r>
              <a:rPr lang="en-GB" sz="3200" b="0" dirty="0"/>
              <a:t>In terms of Gross Value Added:</a:t>
            </a:r>
          </a:p>
          <a:p>
            <a:endParaRPr lang="en-GB" sz="3200" b="0" dirty="0"/>
          </a:p>
          <a:p>
            <a:pPr marL="457200" indent="-457200">
              <a:buFont typeface="Arial" panose="020B0604020202020204" pitchFamily="34" charset="0"/>
              <a:buChar char="•"/>
            </a:pPr>
            <a:r>
              <a:rPr lang="en-GB" sz="3200" b="0" dirty="0">
                <a:solidFill>
                  <a:srgbClr val="C6299B"/>
                </a:solidFill>
              </a:rPr>
              <a:t>In </a:t>
            </a:r>
            <a:r>
              <a:rPr lang="en-GB" sz="3200" dirty="0">
                <a:solidFill>
                  <a:srgbClr val="C6299B"/>
                </a:solidFill>
              </a:rPr>
              <a:t>2023</a:t>
            </a:r>
            <a:r>
              <a:rPr lang="en-GB" sz="3200" b="0" dirty="0">
                <a:solidFill>
                  <a:srgbClr val="C6299B"/>
                </a:solidFill>
              </a:rPr>
              <a:t>, the creative industries contributed around </a:t>
            </a:r>
            <a:r>
              <a:rPr lang="en-GB" sz="3200" dirty="0">
                <a:solidFill>
                  <a:srgbClr val="C6299B"/>
                </a:solidFill>
              </a:rPr>
              <a:t>£124 billion </a:t>
            </a:r>
            <a:r>
              <a:rPr lang="en-GB" sz="3200" b="0" dirty="0">
                <a:solidFill>
                  <a:srgbClr val="C6299B"/>
                </a:solidFill>
              </a:rPr>
              <a:t>to the economy = c </a:t>
            </a:r>
            <a:r>
              <a:rPr lang="en-GB" sz="3200" dirty="0">
                <a:solidFill>
                  <a:srgbClr val="C6299B"/>
                </a:solidFill>
              </a:rPr>
              <a:t>5% </a:t>
            </a:r>
            <a:r>
              <a:rPr lang="en-GB" sz="3200" b="0" dirty="0">
                <a:solidFill>
                  <a:srgbClr val="C6299B"/>
                </a:solidFill>
              </a:rPr>
              <a:t>of total UK economic output.</a:t>
            </a:r>
          </a:p>
          <a:p>
            <a:pPr marL="457200" indent="-457200">
              <a:buFont typeface="Arial" panose="020B0604020202020204" pitchFamily="34" charset="0"/>
              <a:buChar char="•"/>
            </a:pPr>
            <a:r>
              <a:rPr lang="en-GB" sz="3200" b="0" dirty="0">
                <a:solidFill>
                  <a:srgbClr val="C6299B"/>
                </a:solidFill>
              </a:rPr>
              <a:t>‘IT, software and computing services’ accounted for </a:t>
            </a:r>
            <a:r>
              <a:rPr lang="en-GB" sz="3200" dirty="0">
                <a:solidFill>
                  <a:srgbClr val="C6299B"/>
                </a:solidFill>
              </a:rPr>
              <a:t>40%</a:t>
            </a:r>
            <a:r>
              <a:rPr lang="en-GB" sz="3200" b="0" dirty="0">
                <a:solidFill>
                  <a:srgbClr val="C6299B"/>
                </a:solidFill>
              </a:rPr>
              <a:t> of the output, with ‘advertising and marketing’, and ‘film, TV, radio and photography’ both accounting for </a:t>
            </a:r>
            <a:r>
              <a:rPr lang="en-GB" sz="3200" dirty="0">
                <a:solidFill>
                  <a:srgbClr val="C6299B"/>
                </a:solidFill>
              </a:rPr>
              <a:t>17%</a:t>
            </a:r>
            <a:r>
              <a:rPr lang="en-GB" sz="3200" b="0" dirty="0">
                <a:solidFill>
                  <a:srgbClr val="C6299B"/>
                </a:solidFill>
              </a:rPr>
              <a:t>.</a:t>
            </a:r>
            <a:r>
              <a:rPr lang="en-GB" sz="3200" dirty="0">
                <a:solidFill>
                  <a:srgbClr val="C6299B"/>
                </a:solidFill>
              </a:rPr>
              <a:t> </a:t>
            </a:r>
            <a:r>
              <a:rPr lang="en-GB" sz="3200" b="0" dirty="0">
                <a:solidFill>
                  <a:srgbClr val="C6299B"/>
                </a:solidFill>
              </a:rPr>
              <a:t>Crafts was the smallest sub-sector at less than </a:t>
            </a:r>
            <a:r>
              <a:rPr lang="en-GB" sz="3200" dirty="0">
                <a:solidFill>
                  <a:srgbClr val="C6299B"/>
                </a:solidFill>
              </a:rPr>
              <a:t>1%</a:t>
            </a:r>
            <a:r>
              <a:rPr lang="en-GB" sz="3200" b="0" dirty="0">
                <a:solidFill>
                  <a:srgbClr val="C6299B"/>
                </a:solidFill>
              </a:rPr>
              <a:t>.</a:t>
            </a:r>
          </a:p>
          <a:p>
            <a:pPr marL="457200" indent="-457200">
              <a:buFont typeface="Arial" panose="020B0604020202020204" pitchFamily="34" charset="0"/>
              <a:buChar char="•"/>
            </a:pPr>
            <a:r>
              <a:rPr lang="en-GB" sz="3200" b="0" dirty="0">
                <a:solidFill>
                  <a:srgbClr val="C6299B"/>
                </a:solidFill>
              </a:rPr>
              <a:t>In </a:t>
            </a:r>
            <a:r>
              <a:rPr lang="en-GB" sz="3200" dirty="0">
                <a:solidFill>
                  <a:srgbClr val="C6299B"/>
                </a:solidFill>
              </a:rPr>
              <a:t>2024</a:t>
            </a:r>
            <a:r>
              <a:rPr lang="en-GB" sz="3200" b="0" dirty="0">
                <a:solidFill>
                  <a:srgbClr val="C6299B"/>
                </a:solidFill>
              </a:rPr>
              <a:t>, provisional stats show and increase to </a:t>
            </a:r>
            <a:r>
              <a:rPr lang="en-GB" sz="3200" dirty="0">
                <a:solidFill>
                  <a:srgbClr val="C6299B"/>
                </a:solidFill>
              </a:rPr>
              <a:t>£145.8 billion</a:t>
            </a:r>
            <a:r>
              <a:rPr lang="en-GB" sz="3200" b="0" dirty="0">
                <a:solidFill>
                  <a:srgbClr val="C6299B"/>
                </a:solidFill>
              </a:rPr>
              <a:t> = c </a:t>
            </a:r>
            <a:r>
              <a:rPr lang="en-GB" sz="3200" dirty="0">
                <a:solidFill>
                  <a:srgbClr val="C6299B"/>
                </a:solidFill>
              </a:rPr>
              <a:t>5.5% </a:t>
            </a:r>
            <a:r>
              <a:rPr lang="en-GB" sz="3200" b="0" dirty="0">
                <a:solidFill>
                  <a:srgbClr val="C6299B"/>
                </a:solidFill>
              </a:rPr>
              <a:t>of total UK economic output.</a:t>
            </a:r>
          </a:p>
          <a:p>
            <a:pPr marL="457200" indent="-457200">
              <a:buFont typeface="Arial" panose="020B0604020202020204" pitchFamily="34" charset="0"/>
              <a:buChar char="•"/>
            </a:pPr>
            <a:r>
              <a:rPr lang="en-GB" sz="3200" b="0" dirty="0">
                <a:solidFill>
                  <a:srgbClr val="C6299B"/>
                </a:solidFill>
              </a:rPr>
              <a:t>This is 19.7% higher than pre-pandemic and 60.3% higher than in 2010, so the sector is growing.</a:t>
            </a:r>
          </a:p>
          <a:p>
            <a:endParaRPr lang="en-GB" sz="3200" b="0" dirty="0"/>
          </a:p>
          <a:p>
            <a:r>
              <a:rPr lang="en-GB" sz="3200" b="0" dirty="0"/>
              <a:t>(DCMS)</a:t>
            </a:r>
          </a:p>
        </p:txBody>
      </p:sp>
    </p:spTree>
    <p:extLst>
      <p:ext uri="{BB962C8B-B14F-4D97-AF65-F5344CB8AC3E}">
        <p14:creationId xmlns:p14="http://schemas.microsoft.com/office/powerpoint/2010/main" val="2484941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585B4-359A-106C-A479-7D8D5D4825B2}"/>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01CD8AC2-3F01-1381-822E-400340992A31}"/>
              </a:ext>
            </a:extLst>
          </p:cNvPr>
          <p:cNvSpPr>
            <a:spLocks noGrp="1"/>
          </p:cNvSpPr>
          <p:nvPr>
            <p:ph type="body" sz="quarter" idx="12"/>
          </p:nvPr>
        </p:nvSpPr>
        <p:spPr/>
        <p:txBody>
          <a:bodyPr/>
          <a:lstStyle/>
          <a:p>
            <a:r>
              <a:rPr lang="en-GB" sz="4400" dirty="0"/>
              <a:t>The jobs landscape</a:t>
            </a:r>
          </a:p>
        </p:txBody>
      </p:sp>
      <p:sp>
        <p:nvSpPr>
          <p:cNvPr id="3" name="Segnaposto testo 2">
            <a:extLst>
              <a:ext uri="{FF2B5EF4-FFF2-40B4-BE49-F238E27FC236}">
                <a16:creationId xmlns:a16="http://schemas.microsoft.com/office/drawing/2014/main" id="{83865322-AE1F-B82C-4A6F-EDFADBB3931F}"/>
              </a:ext>
            </a:extLst>
          </p:cNvPr>
          <p:cNvSpPr>
            <a:spLocks noGrp="1"/>
          </p:cNvSpPr>
          <p:nvPr>
            <p:ph type="body" sz="quarter" idx="13"/>
          </p:nvPr>
        </p:nvSpPr>
        <p:spPr>
          <a:xfrm>
            <a:off x="2622430" y="3226279"/>
            <a:ext cx="14699412" cy="6648571"/>
          </a:xfrm>
        </p:spPr>
        <p:txBody>
          <a:bodyPr numCol="1"/>
          <a:lstStyle/>
          <a:p>
            <a:pPr marL="342900" indent="-342900">
              <a:buFont typeface="Arial" panose="020B0604020202020204" pitchFamily="34" charset="0"/>
              <a:buChar char="•"/>
            </a:pPr>
            <a:r>
              <a:rPr lang="en-GB" sz="3600" dirty="0">
                <a:solidFill>
                  <a:srgbClr val="C6299B"/>
                </a:solidFill>
              </a:rPr>
              <a:t>2.4 million </a:t>
            </a:r>
            <a:r>
              <a:rPr lang="en-GB" sz="3600" b="0" dirty="0">
                <a:solidFill>
                  <a:srgbClr val="C6299B"/>
                </a:solidFill>
              </a:rPr>
              <a:t>jobs in the creative industries in the year from July 2023 to June 2024</a:t>
            </a:r>
          </a:p>
          <a:p>
            <a:pPr marL="342900" indent="-342900">
              <a:buFont typeface="Arial" panose="020B0604020202020204" pitchFamily="34" charset="0"/>
              <a:buChar char="•"/>
            </a:pPr>
            <a:r>
              <a:rPr lang="en-GB" sz="3600" b="0" dirty="0">
                <a:solidFill>
                  <a:srgbClr val="C6299B"/>
                </a:solidFill>
              </a:rPr>
              <a:t>This is </a:t>
            </a:r>
            <a:r>
              <a:rPr lang="en-GB" sz="3600" dirty="0">
                <a:solidFill>
                  <a:srgbClr val="C6299B"/>
                </a:solidFill>
              </a:rPr>
              <a:t>7% </a:t>
            </a:r>
            <a:r>
              <a:rPr lang="en-GB" sz="3600" b="0" dirty="0">
                <a:solidFill>
                  <a:srgbClr val="C6299B"/>
                </a:solidFill>
              </a:rPr>
              <a:t>of all UK jobs</a:t>
            </a:r>
          </a:p>
          <a:p>
            <a:pPr marL="342900" indent="-342900">
              <a:buFont typeface="Arial" panose="020B0604020202020204" pitchFamily="34" charset="0"/>
              <a:buChar char="•"/>
            </a:pPr>
            <a:r>
              <a:rPr lang="en-GB" sz="3600" b="0" dirty="0">
                <a:solidFill>
                  <a:srgbClr val="C6299B"/>
                </a:solidFill>
              </a:rPr>
              <a:t>Highest proportion: IT, software and computing services at </a:t>
            </a:r>
            <a:r>
              <a:rPr lang="en-GB" sz="3600" dirty="0">
                <a:solidFill>
                  <a:srgbClr val="C6299B"/>
                </a:solidFill>
              </a:rPr>
              <a:t>43%</a:t>
            </a:r>
            <a:r>
              <a:rPr lang="en-GB" sz="3600" b="0" dirty="0">
                <a:solidFill>
                  <a:srgbClr val="C6299B"/>
                </a:solidFill>
              </a:rPr>
              <a:t>, then music, performing and visual arts at </a:t>
            </a:r>
            <a:r>
              <a:rPr lang="en-GB" sz="3600" dirty="0">
                <a:solidFill>
                  <a:srgbClr val="C6299B"/>
                </a:solidFill>
              </a:rPr>
              <a:t>13%</a:t>
            </a:r>
          </a:p>
          <a:p>
            <a:pPr marL="342900" indent="-342900">
              <a:buFont typeface="Arial" panose="020B0604020202020204" pitchFamily="34" charset="0"/>
              <a:buChar char="•"/>
            </a:pPr>
            <a:r>
              <a:rPr lang="en-GB" sz="3600" b="0" dirty="0">
                <a:solidFill>
                  <a:srgbClr val="C6299B"/>
                </a:solidFill>
              </a:rPr>
              <a:t>Varied landscape: the creative industries have a high proportion of workers that are </a:t>
            </a:r>
            <a:r>
              <a:rPr lang="en-GB" sz="3600" dirty="0">
                <a:solidFill>
                  <a:srgbClr val="C6299B"/>
                </a:solidFill>
              </a:rPr>
              <a:t>self-employed</a:t>
            </a:r>
            <a:r>
              <a:rPr lang="en-GB" sz="3600" b="0" dirty="0">
                <a:solidFill>
                  <a:srgbClr val="C6299B"/>
                </a:solidFill>
              </a:rPr>
              <a:t> at </a:t>
            </a:r>
            <a:r>
              <a:rPr lang="en-GB" sz="3600" dirty="0">
                <a:solidFill>
                  <a:srgbClr val="C6299B"/>
                </a:solidFill>
              </a:rPr>
              <a:t>28%</a:t>
            </a:r>
            <a:r>
              <a:rPr lang="en-GB" sz="3600" b="0" dirty="0">
                <a:solidFill>
                  <a:srgbClr val="C6299B"/>
                </a:solidFill>
              </a:rPr>
              <a:t> compared to an average of </a:t>
            </a:r>
            <a:r>
              <a:rPr lang="en-GB" sz="3600" dirty="0">
                <a:solidFill>
                  <a:srgbClr val="C6299B"/>
                </a:solidFill>
              </a:rPr>
              <a:t>14% </a:t>
            </a:r>
            <a:r>
              <a:rPr lang="en-GB" sz="3600" b="0" dirty="0">
                <a:solidFill>
                  <a:srgbClr val="C6299B"/>
                </a:solidFill>
              </a:rPr>
              <a:t>across the economy.</a:t>
            </a:r>
          </a:p>
          <a:p>
            <a:pPr marL="342900" indent="-342900">
              <a:buFont typeface="Arial" panose="020B0604020202020204" pitchFamily="34" charset="0"/>
              <a:buChar char="•"/>
            </a:pPr>
            <a:r>
              <a:rPr lang="en-GB" sz="3600" b="0" dirty="0">
                <a:solidFill>
                  <a:srgbClr val="C6299B"/>
                </a:solidFill>
              </a:rPr>
              <a:t>Particularly pronounced: music, performing and visual arts sub-sector at </a:t>
            </a:r>
            <a:r>
              <a:rPr lang="en-GB" sz="3600" dirty="0">
                <a:solidFill>
                  <a:srgbClr val="C6299B"/>
                </a:solidFill>
              </a:rPr>
              <a:t>66%</a:t>
            </a:r>
            <a:r>
              <a:rPr lang="en-GB" sz="3600" b="0" dirty="0">
                <a:solidFill>
                  <a:srgbClr val="C6299B"/>
                </a:solidFill>
              </a:rPr>
              <a:t> of jobs being </a:t>
            </a:r>
            <a:r>
              <a:rPr lang="en-GB" sz="3600" dirty="0">
                <a:solidFill>
                  <a:srgbClr val="C6299B"/>
                </a:solidFill>
              </a:rPr>
              <a:t>self-employed</a:t>
            </a:r>
            <a:r>
              <a:rPr lang="en-GB" sz="3600" b="0" dirty="0">
                <a:solidFill>
                  <a:srgbClr val="C6299B"/>
                </a:solidFill>
              </a:rPr>
              <a:t>, and the film, TV, radio and photography subsector at </a:t>
            </a:r>
            <a:r>
              <a:rPr lang="en-GB" sz="3600" dirty="0">
                <a:solidFill>
                  <a:srgbClr val="C6299B"/>
                </a:solidFill>
              </a:rPr>
              <a:t>45%</a:t>
            </a:r>
            <a:r>
              <a:rPr lang="en-GB" sz="3600" b="0" dirty="0">
                <a:solidFill>
                  <a:srgbClr val="C6299B"/>
                </a:solidFill>
              </a:rPr>
              <a:t>.</a:t>
            </a:r>
          </a:p>
          <a:p>
            <a:r>
              <a:rPr lang="en-GB" sz="3600" b="0" dirty="0"/>
              <a:t>(DCMS)</a:t>
            </a:r>
          </a:p>
          <a:p>
            <a:pPr marL="342900" indent="-342900">
              <a:buFont typeface="Arial" panose="020B0604020202020204" pitchFamily="34" charset="0"/>
              <a:buChar char="•"/>
            </a:pPr>
            <a:endParaRPr lang="en-GB" sz="3600" b="0" dirty="0">
              <a:solidFill>
                <a:srgbClr val="C6299B"/>
              </a:solidFill>
            </a:endParaRPr>
          </a:p>
          <a:p>
            <a:endParaRPr lang="en-GB" dirty="0"/>
          </a:p>
        </p:txBody>
      </p:sp>
    </p:spTree>
    <p:extLst>
      <p:ext uri="{BB962C8B-B14F-4D97-AF65-F5344CB8AC3E}">
        <p14:creationId xmlns:p14="http://schemas.microsoft.com/office/powerpoint/2010/main" val="2928539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38629-08F2-32FD-6146-CA589A5A738D}"/>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F2747127-4CBC-2D8B-9F74-321F1072F993}"/>
              </a:ext>
            </a:extLst>
          </p:cNvPr>
          <p:cNvSpPr>
            <a:spLocks noGrp="1"/>
          </p:cNvSpPr>
          <p:nvPr>
            <p:ph type="body" sz="quarter" idx="12"/>
          </p:nvPr>
        </p:nvSpPr>
        <p:spPr/>
        <p:txBody>
          <a:bodyPr/>
          <a:lstStyle/>
          <a:p>
            <a:r>
              <a:rPr lang="en-GB" sz="4400" dirty="0"/>
              <a:t>National Policy</a:t>
            </a:r>
          </a:p>
        </p:txBody>
      </p:sp>
      <p:sp>
        <p:nvSpPr>
          <p:cNvPr id="3" name="Segnaposto testo 2">
            <a:extLst>
              <a:ext uri="{FF2B5EF4-FFF2-40B4-BE49-F238E27FC236}">
                <a16:creationId xmlns:a16="http://schemas.microsoft.com/office/drawing/2014/main" id="{F0DA85B1-5398-8628-0C47-A7C8D325198B}"/>
              </a:ext>
            </a:extLst>
          </p:cNvPr>
          <p:cNvSpPr>
            <a:spLocks noGrp="1"/>
          </p:cNvSpPr>
          <p:nvPr>
            <p:ph type="body" sz="quarter" idx="13"/>
          </p:nvPr>
        </p:nvSpPr>
        <p:spPr>
          <a:xfrm>
            <a:off x="2622430" y="3226279"/>
            <a:ext cx="14699412" cy="6648571"/>
          </a:xfrm>
        </p:spPr>
        <p:txBody>
          <a:bodyPr numCol="1"/>
          <a:lstStyle/>
          <a:p>
            <a:r>
              <a:rPr lang="en-GB" sz="2800" b="0" dirty="0"/>
              <a:t>Guiding document for the next 10 years is the </a:t>
            </a:r>
            <a:r>
              <a:rPr lang="en-GB" sz="2800" dirty="0"/>
              <a:t>creative industries sector plan </a:t>
            </a:r>
            <a:r>
              <a:rPr lang="en-GB" sz="2800" b="0" dirty="0"/>
              <a:t>- centres on </a:t>
            </a:r>
            <a:r>
              <a:rPr lang="en-GB" sz="2800" dirty="0"/>
              <a:t>growth</a:t>
            </a:r>
            <a:r>
              <a:rPr lang="en-GB" sz="2800" b="0" dirty="0"/>
              <a:t> as the main concern</a:t>
            </a:r>
          </a:p>
          <a:p>
            <a:r>
              <a:rPr lang="en-GB" sz="2800" b="0" dirty="0"/>
              <a:t>From an economic perspective, </a:t>
            </a:r>
            <a:r>
              <a:rPr lang="en-GB" sz="2800" dirty="0"/>
              <a:t>health and wellbeing</a:t>
            </a:r>
            <a:r>
              <a:rPr lang="en-GB" sz="2800" b="0" dirty="0"/>
              <a:t> is typically linked to the </a:t>
            </a:r>
            <a:r>
              <a:rPr lang="en-GB" sz="2800" dirty="0"/>
              <a:t>skills agenda</a:t>
            </a:r>
            <a:r>
              <a:rPr lang="en-GB" sz="2800" b="0" dirty="0"/>
              <a:t>. Also fair to say it is maybe an under-recognised part of </a:t>
            </a:r>
            <a:r>
              <a:rPr lang="en-GB" sz="2800" b="0"/>
              <a:t>the overall picture</a:t>
            </a:r>
            <a:r>
              <a:rPr lang="en-GB" sz="2800" b="0" dirty="0"/>
              <a:t>.</a:t>
            </a:r>
          </a:p>
          <a:p>
            <a:endParaRPr lang="en-GB" sz="2800" b="0" dirty="0"/>
          </a:p>
          <a:p>
            <a:pPr marL="457200" indent="-457200">
              <a:buFont typeface="Arial" panose="020B0604020202020204" pitchFamily="34" charset="0"/>
              <a:buChar char="•"/>
            </a:pPr>
            <a:r>
              <a:rPr lang="en-GB" sz="2800" b="0" dirty="0">
                <a:solidFill>
                  <a:srgbClr val="C6299B"/>
                </a:solidFill>
              </a:rPr>
              <a:t>Building a resilient workforce: </a:t>
            </a:r>
            <a:r>
              <a:rPr lang="en-GB" sz="2800" dirty="0">
                <a:solidFill>
                  <a:srgbClr val="C6299B"/>
                </a:solidFill>
              </a:rPr>
              <a:t>Plan to Make Work Pay</a:t>
            </a:r>
            <a:r>
              <a:rPr lang="en-GB" sz="2800" b="0" dirty="0">
                <a:solidFill>
                  <a:srgbClr val="C6299B"/>
                </a:solidFill>
              </a:rPr>
              <a:t>, through which the government will strengthen rights and protections to deliver good quality self-employment. This will include an extension of health and safety protections (p 25)</a:t>
            </a:r>
          </a:p>
          <a:p>
            <a:pPr marL="457200" indent="-457200">
              <a:buFont typeface="Arial" panose="020B0604020202020204" pitchFamily="34" charset="0"/>
              <a:buChar char="•"/>
            </a:pPr>
            <a:r>
              <a:rPr lang="en-GB" sz="2800" b="0" dirty="0">
                <a:solidFill>
                  <a:srgbClr val="C6299B"/>
                </a:solidFill>
              </a:rPr>
              <a:t>Creative Wales has a </a:t>
            </a:r>
            <a:r>
              <a:rPr lang="en-GB" sz="2800" dirty="0">
                <a:solidFill>
                  <a:srgbClr val="C6299B"/>
                </a:solidFill>
              </a:rPr>
              <a:t>Skills and Talent Action Plan</a:t>
            </a:r>
            <a:r>
              <a:rPr lang="en-GB" sz="2800" b="0" dirty="0">
                <a:solidFill>
                  <a:srgbClr val="C6299B"/>
                </a:solidFill>
              </a:rPr>
              <a:t>. Amongst other outputs it will provide funding for increased access for the sector to mental health and wellbeing support (p26)</a:t>
            </a:r>
          </a:p>
          <a:p>
            <a:endParaRPr lang="en-GB" sz="2800" b="0" dirty="0">
              <a:solidFill>
                <a:srgbClr val="C6299B"/>
              </a:solidFill>
            </a:endParaRPr>
          </a:p>
          <a:p>
            <a:r>
              <a:rPr lang="en-GB" sz="2800" b="0" dirty="0"/>
              <a:t>Beyond that, the focus is on how creative practice might be instrumentalised, </a:t>
            </a:r>
            <a:r>
              <a:rPr lang="en-GB" sz="2800" b="0" dirty="0" err="1"/>
              <a:t>e.g</a:t>
            </a:r>
            <a:r>
              <a:rPr lang="en-GB" sz="2800" b="0" dirty="0"/>
              <a:t> </a:t>
            </a:r>
            <a:r>
              <a:rPr lang="en-GB" sz="2800" dirty="0" err="1"/>
              <a:t>createch</a:t>
            </a:r>
            <a:r>
              <a:rPr lang="en-GB" sz="2800" b="0" dirty="0"/>
              <a:t> as an agent for growth through the development of new health therapeutics.</a:t>
            </a:r>
          </a:p>
          <a:p>
            <a:endParaRPr lang="en-GB" dirty="0"/>
          </a:p>
        </p:txBody>
      </p:sp>
    </p:spTree>
    <p:extLst>
      <p:ext uri="{BB962C8B-B14F-4D97-AF65-F5344CB8AC3E}">
        <p14:creationId xmlns:p14="http://schemas.microsoft.com/office/powerpoint/2010/main" val="2619350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EC3C7-6C2D-35F8-9C05-393F881A4121}"/>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2F60A2D6-B2D0-493B-CA1F-F0648EAA59FF}"/>
              </a:ext>
            </a:extLst>
          </p:cNvPr>
          <p:cNvSpPr>
            <a:spLocks noGrp="1"/>
          </p:cNvSpPr>
          <p:nvPr>
            <p:ph type="body" sz="quarter" idx="12"/>
          </p:nvPr>
        </p:nvSpPr>
        <p:spPr/>
        <p:txBody>
          <a:bodyPr/>
          <a:lstStyle/>
          <a:p>
            <a:r>
              <a:rPr lang="en-GB" sz="4400" dirty="0"/>
              <a:t>Creative PEC Research 1</a:t>
            </a:r>
          </a:p>
        </p:txBody>
      </p:sp>
      <p:sp>
        <p:nvSpPr>
          <p:cNvPr id="3" name="Segnaposto testo 2">
            <a:extLst>
              <a:ext uri="{FF2B5EF4-FFF2-40B4-BE49-F238E27FC236}">
                <a16:creationId xmlns:a16="http://schemas.microsoft.com/office/drawing/2014/main" id="{E02B9B8A-B5C3-4523-380A-FE75E860E9E8}"/>
              </a:ext>
            </a:extLst>
          </p:cNvPr>
          <p:cNvSpPr>
            <a:spLocks noGrp="1"/>
          </p:cNvSpPr>
          <p:nvPr>
            <p:ph type="body" sz="quarter" idx="13"/>
          </p:nvPr>
        </p:nvSpPr>
        <p:spPr>
          <a:xfrm>
            <a:off x="2622430" y="3226279"/>
            <a:ext cx="14699412" cy="6648571"/>
          </a:xfrm>
        </p:spPr>
        <p:txBody>
          <a:bodyPr numCol="1"/>
          <a:lstStyle/>
          <a:p>
            <a:endParaRPr lang="en-GB" dirty="0"/>
          </a:p>
          <a:p>
            <a:r>
              <a:rPr lang="en-GB" sz="3200" b="0" dirty="0"/>
              <a:t>There is a diversity of working practices in the creative industries</a:t>
            </a:r>
          </a:p>
          <a:p>
            <a:r>
              <a:rPr lang="en-GB" sz="3200" b="0" dirty="0"/>
              <a:t>We tend to think of the firms as operating in an ecosystem and/or through clusters</a:t>
            </a:r>
          </a:p>
          <a:p>
            <a:endParaRPr lang="en-GB" sz="3200" b="0" dirty="0"/>
          </a:p>
          <a:p>
            <a:pPr marL="457200" indent="-457200">
              <a:buFont typeface="Arial" panose="020B0604020202020204" pitchFamily="34" charset="0"/>
              <a:buChar char="•"/>
            </a:pPr>
            <a:r>
              <a:rPr lang="en-GB" sz="3200" dirty="0">
                <a:solidFill>
                  <a:srgbClr val="C6299B"/>
                </a:solidFill>
              </a:rPr>
              <a:t>Geographies of Creativity Report (first State of the Nations report)</a:t>
            </a:r>
          </a:p>
          <a:p>
            <a:pPr marL="457200" indent="-457200">
              <a:buFont typeface="Arial" panose="020B0604020202020204" pitchFamily="34" charset="0"/>
              <a:buChar char="•"/>
            </a:pPr>
            <a:r>
              <a:rPr lang="en-GB" sz="3200" dirty="0">
                <a:solidFill>
                  <a:srgbClr val="C6299B"/>
                </a:solidFill>
              </a:rPr>
              <a:t>Maps the geographical distribution of creative industries activity across the UK and provides new evidence on how creative firms cluster at different spatial scales — from micro-local concentrations to larger regions.</a:t>
            </a:r>
          </a:p>
          <a:p>
            <a:endParaRPr lang="en-GB" sz="3200" b="0" dirty="0"/>
          </a:p>
          <a:p>
            <a:r>
              <a:rPr lang="en-GB" sz="3200" b="0" dirty="0">
                <a:hlinkClick r:id="rId2"/>
              </a:rPr>
              <a:t>https://pec.ac.uk/state_of_the_nation/geographies-of-creativity</a:t>
            </a:r>
            <a:endParaRPr lang="en-GB" sz="3200" b="0" dirty="0"/>
          </a:p>
          <a:p>
            <a:endParaRPr lang="en-GB" sz="3200" b="0" dirty="0"/>
          </a:p>
          <a:p>
            <a:endParaRPr lang="en-GB" dirty="0"/>
          </a:p>
        </p:txBody>
      </p:sp>
    </p:spTree>
    <p:extLst>
      <p:ext uri="{BB962C8B-B14F-4D97-AF65-F5344CB8AC3E}">
        <p14:creationId xmlns:p14="http://schemas.microsoft.com/office/powerpoint/2010/main" val="277503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9870C-D578-1D1B-C9F5-98B1D487391A}"/>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5FC207C0-0F9C-F3E2-C45B-7F54CC7A13CE}"/>
              </a:ext>
            </a:extLst>
          </p:cNvPr>
          <p:cNvSpPr>
            <a:spLocks noGrp="1"/>
          </p:cNvSpPr>
          <p:nvPr>
            <p:ph type="body" sz="quarter" idx="12"/>
          </p:nvPr>
        </p:nvSpPr>
        <p:spPr/>
        <p:txBody>
          <a:bodyPr/>
          <a:lstStyle/>
          <a:p>
            <a:r>
              <a:rPr lang="en-GB" sz="4400" dirty="0"/>
              <a:t>Creative PEC Research 2</a:t>
            </a:r>
          </a:p>
        </p:txBody>
      </p:sp>
      <p:sp>
        <p:nvSpPr>
          <p:cNvPr id="3" name="Segnaposto testo 2">
            <a:extLst>
              <a:ext uri="{FF2B5EF4-FFF2-40B4-BE49-F238E27FC236}">
                <a16:creationId xmlns:a16="http://schemas.microsoft.com/office/drawing/2014/main" id="{DF80CBF4-0CC8-9F34-6827-A9C2B94E14DE}"/>
              </a:ext>
            </a:extLst>
          </p:cNvPr>
          <p:cNvSpPr>
            <a:spLocks noGrp="1"/>
          </p:cNvSpPr>
          <p:nvPr>
            <p:ph type="body" sz="quarter" idx="13"/>
          </p:nvPr>
        </p:nvSpPr>
        <p:spPr>
          <a:xfrm>
            <a:off x="2622430" y="3226279"/>
            <a:ext cx="14699412" cy="6648571"/>
          </a:xfrm>
        </p:spPr>
        <p:txBody>
          <a:bodyPr numCol="1"/>
          <a:lstStyle/>
          <a:p>
            <a:endParaRPr lang="en-GB" sz="3200" b="0" dirty="0"/>
          </a:p>
          <a:p>
            <a:r>
              <a:rPr lang="en-GB" sz="3200" b="0" dirty="0"/>
              <a:t>If you are interested in the nature of the arts workforce in the UK</a:t>
            </a:r>
          </a:p>
          <a:p>
            <a:endParaRPr lang="en-GB" sz="3200" dirty="0"/>
          </a:p>
          <a:p>
            <a:pPr marL="457200" indent="-457200">
              <a:buFont typeface="Arial" panose="020B0604020202020204" pitchFamily="34" charset="0"/>
              <a:buChar char="•"/>
            </a:pPr>
            <a:r>
              <a:rPr lang="en-GB" sz="3200" dirty="0">
                <a:solidFill>
                  <a:srgbClr val="C6299B"/>
                </a:solidFill>
              </a:rPr>
              <a:t>Arts, Culture and Heritage: Audiences and Workforce Report (State of the Nations series)</a:t>
            </a:r>
          </a:p>
          <a:p>
            <a:pPr marL="457200" indent="-457200">
              <a:buFont typeface="Arial" panose="020B0604020202020204" pitchFamily="34" charset="0"/>
              <a:buChar char="•"/>
            </a:pPr>
            <a:r>
              <a:rPr lang="en-GB" sz="3200" dirty="0">
                <a:solidFill>
                  <a:srgbClr val="C6299B"/>
                </a:solidFill>
              </a:rPr>
              <a:t>Maps out the concentrations of arts jobs across the country. Provides and idea of the range of work practices.</a:t>
            </a:r>
          </a:p>
          <a:p>
            <a:pPr marL="457200" indent="-457200">
              <a:buFont typeface="Arial" panose="020B0604020202020204" pitchFamily="34" charset="0"/>
              <a:buChar char="•"/>
            </a:pPr>
            <a:r>
              <a:rPr lang="en-GB" sz="3200" dirty="0">
                <a:solidFill>
                  <a:srgbClr val="C6299B"/>
                </a:solidFill>
              </a:rPr>
              <a:t>Includes interactive dashboards.</a:t>
            </a:r>
          </a:p>
          <a:p>
            <a:endParaRPr lang="en-GB" sz="3200" dirty="0"/>
          </a:p>
          <a:p>
            <a:r>
              <a:rPr lang="en-GB" sz="3200" b="0" dirty="0">
                <a:hlinkClick r:id="rId2"/>
              </a:rPr>
              <a:t>https://pec.ac.uk/state_of_the_nation/arts-cultural-heritage-audiences-and-workforce-2</a:t>
            </a:r>
            <a:endParaRPr lang="en-GB" sz="3200" b="0" dirty="0"/>
          </a:p>
          <a:p>
            <a:endParaRPr lang="en-GB" sz="3200" b="0" dirty="0"/>
          </a:p>
          <a:p>
            <a:endParaRPr lang="en-GB" sz="3200" b="0" dirty="0"/>
          </a:p>
        </p:txBody>
      </p:sp>
    </p:spTree>
    <p:extLst>
      <p:ext uri="{BB962C8B-B14F-4D97-AF65-F5344CB8AC3E}">
        <p14:creationId xmlns:p14="http://schemas.microsoft.com/office/powerpoint/2010/main" val="3645238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676D9-4230-6E08-7121-0C62E9E0D62E}"/>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FCF32B8B-35E3-3CA3-E388-7721E9BFB6E2}"/>
              </a:ext>
            </a:extLst>
          </p:cNvPr>
          <p:cNvSpPr>
            <a:spLocks noGrp="1"/>
          </p:cNvSpPr>
          <p:nvPr>
            <p:ph type="body" sz="quarter" idx="12"/>
          </p:nvPr>
        </p:nvSpPr>
        <p:spPr/>
        <p:txBody>
          <a:bodyPr/>
          <a:lstStyle/>
          <a:p>
            <a:r>
              <a:rPr lang="en-GB" sz="4400" dirty="0"/>
              <a:t>Creative PEC Research 3</a:t>
            </a:r>
          </a:p>
        </p:txBody>
      </p:sp>
      <p:sp>
        <p:nvSpPr>
          <p:cNvPr id="3" name="Segnaposto testo 2">
            <a:extLst>
              <a:ext uri="{FF2B5EF4-FFF2-40B4-BE49-F238E27FC236}">
                <a16:creationId xmlns:a16="http://schemas.microsoft.com/office/drawing/2014/main" id="{CE6A08BA-8552-1586-68F9-1A3FA736DB59}"/>
              </a:ext>
            </a:extLst>
          </p:cNvPr>
          <p:cNvSpPr>
            <a:spLocks noGrp="1"/>
          </p:cNvSpPr>
          <p:nvPr>
            <p:ph type="body" sz="quarter" idx="13"/>
          </p:nvPr>
        </p:nvSpPr>
        <p:spPr>
          <a:xfrm>
            <a:off x="2622430" y="3226279"/>
            <a:ext cx="14699412" cy="6648571"/>
          </a:xfrm>
        </p:spPr>
        <p:txBody>
          <a:bodyPr numCol="1"/>
          <a:lstStyle/>
          <a:p>
            <a:r>
              <a:rPr lang="en-GB" sz="3200" b="0" dirty="0"/>
              <a:t>What is good work in the creative industries? An overriding concern for us.</a:t>
            </a:r>
          </a:p>
          <a:p>
            <a:endParaRPr lang="en-GB" sz="3200" b="0" dirty="0"/>
          </a:p>
          <a:p>
            <a:pPr marL="457200" indent="-457200">
              <a:buFont typeface="Arial" panose="020B0604020202020204" pitchFamily="34" charset="0"/>
              <a:buChar char="•"/>
            </a:pPr>
            <a:r>
              <a:rPr lang="en-GB" sz="3200" dirty="0">
                <a:solidFill>
                  <a:srgbClr val="C6299B"/>
                </a:solidFill>
              </a:rPr>
              <a:t>Good Work Review - a sector-wide examination of job quality in the creative industries.</a:t>
            </a:r>
          </a:p>
          <a:p>
            <a:pPr marL="457200" indent="-457200">
              <a:buFont typeface="Arial" panose="020B0604020202020204" pitchFamily="34" charset="0"/>
              <a:buChar char="•"/>
            </a:pPr>
            <a:r>
              <a:rPr lang="en-GB" sz="3200" dirty="0">
                <a:solidFill>
                  <a:srgbClr val="C6299B"/>
                </a:solidFill>
              </a:rPr>
              <a:t>Found that people working in the Creative Industries tended to have higher job satisfaction than workers in other sectors, could work more flexibly, and found their work to be an outlet for their creative passion.</a:t>
            </a:r>
          </a:p>
          <a:p>
            <a:pPr marL="457200" indent="-457200">
              <a:buFont typeface="Arial" panose="020B0604020202020204" pitchFamily="34" charset="0"/>
              <a:buChar char="•"/>
            </a:pPr>
            <a:r>
              <a:rPr lang="en-GB" sz="3200" dirty="0">
                <a:solidFill>
                  <a:srgbClr val="C6299B"/>
                </a:solidFill>
              </a:rPr>
              <a:t>BUT there was lower than average pay in some sectors, long hours, evidence for poor workplace culture, and unequal access to the creative industries, with many people needing to work for free to get a foot in the door.</a:t>
            </a:r>
            <a:endParaRPr lang="en-GB" sz="3200" b="0" dirty="0"/>
          </a:p>
          <a:p>
            <a:r>
              <a:rPr lang="en-GB" sz="3200" b="0" dirty="0">
                <a:hlinkClick r:id="rId2"/>
              </a:rPr>
              <a:t>https://pec.ac.uk/research_report_entr/good-work-review</a:t>
            </a:r>
            <a:endParaRPr lang="en-GB" sz="3200" b="0" dirty="0"/>
          </a:p>
          <a:p>
            <a:endParaRPr lang="en-GB" dirty="0"/>
          </a:p>
          <a:p>
            <a:endParaRPr lang="en-GB" dirty="0"/>
          </a:p>
        </p:txBody>
      </p:sp>
    </p:spTree>
    <p:extLst>
      <p:ext uri="{BB962C8B-B14F-4D97-AF65-F5344CB8AC3E}">
        <p14:creationId xmlns:p14="http://schemas.microsoft.com/office/powerpoint/2010/main" val="781176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26330-DD68-9181-DA8C-21B7A52FE139}"/>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E7C58CCB-0DE2-3927-AF78-C1F72C7ECF14}"/>
              </a:ext>
            </a:extLst>
          </p:cNvPr>
          <p:cNvSpPr>
            <a:spLocks noGrp="1"/>
          </p:cNvSpPr>
          <p:nvPr>
            <p:ph type="body" sz="quarter" idx="12"/>
          </p:nvPr>
        </p:nvSpPr>
        <p:spPr/>
        <p:txBody>
          <a:bodyPr/>
          <a:lstStyle/>
          <a:p>
            <a:r>
              <a:rPr lang="en-GB" sz="4400" dirty="0"/>
              <a:t>Creative PEC Research 4</a:t>
            </a:r>
          </a:p>
        </p:txBody>
      </p:sp>
      <p:sp>
        <p:nvSpPr>
          <p:cNvPr id="3" name="Segnaposto testo 2">
            <a:extLst>
              <a:ext uri="{FF2B5EF4-FFF2-40B4-BE49-F238E27FC236}">
                <a16:creationId xmlns:a16="http://schemas.microsoft.com/office/drawing/2014/main" id="{6DD8EE0E-F96C-81BC-1E9E-48CDF45C7687}"/>
              </a:ext>
            </a:extLst>
          </p:cNvPr>
          <p:cNvSpPr>
            <a:spLocks noGrp="1"/>
          </p:cNvSpPr>
          <p:nvPr>
            <p:ph type="body" sz="quarter" idx="13"/>
          </p:nvPr>
        </p:nvSpPr>
        <p:spPr>
          <a:xfrm>
            <a:off x="2622430" y="3226279"/>
            <a:ext cx="14699412" cy="6648571"/>
          </a:xfrm>
        </p:spPr>
        <p:txBody>
          <a:bodyPr numCol="1"/>
          <a:lstStyle/>
          <a:p>
            <a:r>
              <a:rPr lang="en-GB" sz="3200" b="0" dirty="0"/>
              <a:t>Why do people leave the creative industries?</a:t>
            </a:r>
          </a:p>
          <a:p>
            <a:endParaRPr lang="en-GB" sz="3200" b="0" dirty="0"/>
          </a:p>
          <a:p>
            <a:pPr marL="457200" indent="-457200">
              <a:buFont typeface="Arial" panose="020B0604020202020204" pitchFamily="34" charset="0"/>
              <a:buChar char="•"/>
            </a:pPr>
            <a:r>
              <a:rPr lang="en-GB" sz="3200" dirty="0">
                <a:solidFill>
                  <a:srgbClr val="C6299B"/>
                </a:solidFill>
              </a:rPr>
              <a:t>Who Stays and Who Leaves? Mapping Arts, Culture and Heritage Careers report (State of the Nations series)</a:t>
            </a:r>
          </a:p>
          <a:p>
            <a:pPr marL="457200" indent="-457200">
              <a:buFont typeface="Arial" panose="020B0604020202020204" pitchFamily="34" charset="0"/>
              <a:buChar char="•"/>
            </a:pPr>
            <a:r>
              <a:rPr lang="en-GB" sz="3200" dirty="0">
                <a:solidFill>
                  <a:srgbClr val="C6299B"/>
                </a:solidFill>
              </a:rPr>
              <a:t>Examines why workers exit arts, culture and heritage jobs, noting how poor progression, low flexibility and demanding hours—all factors tied to wellbeing—can push workers out of the sector</a:t>
            </a:r>
          </a:p>
          <a:p>
            <a:pPr marL="457200" indent="-457200">
              <a:buFont typeface="Arial" panose="020B0604020202020204" pitchFamily="34" charset="0"/>
              <a:buChar char="•"/>
            </a:pPr>
            <a:r>
              <a:rPr lang="en-GB" sz="3200" dirty="0">
                <a:solidFill>
                  <a:srgbClr val="C6299B"/>
                </a:solidFill>
              </a:rPr>
              <a:t>ACH jobs rely on a highly skilled and knowledgeable workforce, with freelancers forming the vital backbone (comprising approximately 59% of the ACH workforce)</a:t>
            </a:r>
          </a:p>
          <a:p>
            <a:endParaRPr lang="en-GB" sz="3200" b="0" dirty="0"/>
          </a:p>
          <a:p>
            <a:r>
              <a:rPr lang="en-GB" sz="3200" dirty="0">
                <a:hlinkClick r:id="rId2"/>
              </a:rPr>
              <a:t>https://pec.ac.uk/state_of_the_nation/mapping-arts-culture-heritage-careers</a:t>
            </a:r>
            <a:endParaRPr lang="en-GB" sz="3200" dirty="0"/>
          </a:p>
          <a:p>
            <a:endParaRPr lang="en-GB" dirty="0"/>
          </a:p>
          <a:p>
            <a:endParaRPr lang="en-GB" dirty="0"/>
          </a:p>
        </p:txBody>
      </p:sp>
    </p:spTree>
    <p:extLst>
      <p:ext uri="{BB962C8B-B14F-4D97-AF65-F5344CB8AC3E}">
        <p14:creationId xmlns:p14="http://schemas.microsoft.com/office/powerpoint/2010/main" val="279781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3B9DD-3C2B-AA9B-43F3-269EA6F0BC3B}"/>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6FF31ECA-AE6C-24EF-7844-29C66539E3F1}"/>
              </a:ext>
            </a:extLst>
          </p:cNvPr>
          <p:cNvSpPr>
            <a:spLocks noGrp="1"/>
          </p:cNvSpPr>
          <p:nvPr>
            <p:ph type="body" sz="quarter" idx="12"/>
          </p:nvPr>
        </p:nvSpPr>
        <p:spPr/>
        <p:txBody>
          <a:bodyPr/>
          <a:lstStyle/>
          <a:p>
            <a:r>
              <a:rPr lang="en-GB" sz="4400" dirty="0"/>
              <a:t>Beyond Creative PEC - Injury</a:t>
            </a:r>
          </a:p>
        </p:txBody>
      </p:sp>
      <p:sp>
        <p:nvSpPr>
          <p:cNvPr id="3" name="Segnaposto testo 2">
            <a:extLst>
              <a:ext uri="{FF2B5EF4-FFF2-40B4-BE49-F238E27FC236}">
                <a16:creationId xmlns:a16="http://schemas.microsoft.com/office/drawing/2014/main" id="{89AC0A56-8E70-C026-730A-98447DBA29DB}"/>
              </a:ext>
            </a:extLst>
          </p:cNvPr>
          <p:cNvSpPr>
            <a:spLocks noGrp="1"/>
          </p:cNvSpPr>
          <p:nvPr>
            <p:ph type="body" sz="quarter" idx="13"/>
          </p:nvPr>
        </p:nvSpPr>
        <p:spPr>
          <a:xfrm>
            <a:off x="2622430" y="3226279"/>
            <a:ext cx="14699412" cy="6648571"/>
          </a:xfrm>
        </p:spPr>
        <p:txBody>
          <a:bodyPr numCol="1"/>
          <a:lstStyle/>
          <a:p>
            <a:r>
              <a:rPr lang="en-GB" sz="4000" dirty="0">
                <a:solidFill>
                  <a:srgbClr val="C6299B"/>
                </a:solidFill>
              </a:rPr>
              <a:t>The Show Must Go On, Safely – IPC Report (2024)</a:t>
            </a:r>
          </a:p>
          <a:p>
            <a:endParaRPr lang="en-GB" sz="4000" b="0" dirty="0"/>
          </a:p>
          <a:p>
            <a:pPr marL="571500" indent="-571500">
              <a:buFont typeface="Arial" panose="020B0604020202020204" pitchFamily="34" charset="0"/>
              <a:buChar char="•"/>
            </a:pPr>
            <a:r>
              <a:rPr lang="en-GB" sz="4000" b="0" dirty="0"/>
              <a:t>An analysis of the human toll and economic impact of injury in film, TV and theatrical production</a:t>
            </a:r>
          </a:p>
          <a:p>
            <a:pPr marL="571500" indent="-571500">
              <a:buFont typeface="Arial" panose="020B0604020202020204" pitchFamily="34" charset="0"/>
              <a:buChar char="•"/>
            </a:pPr>
            <a:endParaRPr lang="en-GB" sz="4000" b="0" dirty="0"/>
          </a:p>
          <a:p>
            <a:pPr marL="571500" indent="-571500">
              <a:buFont typeface="Arial" panose="020B0604020202020204" pitchFamily="34" charset="0"/>
              <a:buChar char="•"/>
            </a:pPr>
            <a:r>
              <a:rPr lang="en-GB" sz="4000" b="0" dirty="0"/>
              <a:t>Finding: occurrence of injury to workers in stage and screen production is widespread, with </a:t>
            </a:r>
            <a:r>
              <a:rPr lang="en-GB" sz="4000" dirty="0"/>
              <a:t>85% </a:t>
            </a:r>
            <a:r>
              <a:rPr lang="en-GB" sz="4000" b="0" dirty="0"/>
              <a:t>of respondents saying that they or their colleague has been injured at work and </a:t>
            </a:r>
            <a:r>
              <a:rPr lang="en-GB" sz="4000" dirty="0"/>
              <a:t>79% </a:t>
            </a:r>
            <a:r>
              <a:rPr lang="en-GB" sz="4000" b="0" dirty="0"/>
              <a:t>saying they have personally been injured.</a:t>
            </a:r>
          </a:p>
          <a:p>
            <a:endParaRPr lang="en-GB" dirty="0"/>
          </a:p>
        </p:txBody>
      </p:sp>
    </p:spTree>
    <p:extLst>
      <p:ext uri="{BB962C8B-B14F-4D97-AF65-F5344CB8AC3E}">
        <p14:creationId xmlns:p14="http://schemas.microsoft.com/office/powerpoint/2010/main" val="3952305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A9F2C-6801-73AE-4C91-A0F575C38DC4}"/>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C56315C2-A005-2ADA-BE5B-3BEE0F029DF2}"/>
              </a:ext>
            </a:extLst>
          </p:cNvPr>
          <p:cNvSpPr>
            <a:spLocks noGrp="1"/>
          </p:cNvSpPr>
          <p:nvPr>
            <p:ph type="body" sz="quarter" idx="12"/>
          </p:nvPr>
        </p:nvSpPr>
        <p:spPr/>
        <p:txBody>
          <a:bodyPr/>
          <a:lstStyle/>
          <a:p>
            <a:r>
              <a:rPr lang="en-GB" sz="3200" dirty="0"/>
              <a:t>Beyond Creative PEC – Mental Health</a:t>
            </a:r>
          </a:p>
        </p:txBody>
      </p:sp>
      <p:sp>
        <p:nvSpPr>
          <p:cNvPr id="3" name="Segnaposto testo 2">
            <a:extLst>
              <a:ext uri="{FF2B5EF4-FFF2-40B4-BE49-F238E27FC236}">
                <a16:creationId xmlns:a16="http://schemas.microsoft.com/office/drawing/2014/main" id="{19128B14-C944-34A3-FD2C-2F2CDEEAF880}"/>
              </a:ext>
            </a:extLst>
          </p:cNvPr>
          <p:cNvSpPr>
            <a:spLocks noGrp="1"/>
          </p:cNvSpPr>
          <p:nvPr>
            <p:ph type="body" sz="quarter" idx="13"/>
          </p:nvPr>
        </p:nvSpPr>
        <p:spPr>
          <a:xfrm>
            <a:off x="2622430" y="3226279"/>
            <a:ext cx="14699412" cy="6648571"/>
          </a:xfrm>
        </p:spPr>
        <p:txBody>
          <a:bodyPr numCol="1"/>
          <a:lstStyle/>
          <a:p>
            <a:r>
              <a:rPr lang="en-GB" sz="3200" dirty="0">
                <a:solidFill>
                  <a:srgbClr val="C6299B"/>
                </a:solidFill>
              </a:rPr>
              <a:t>Our Music, Our Minds, Our Future - Survey</a:t>
            </a:r>
          </a:p>
          <a:p>
            <a:pPr marL="457200" indent="-457200">
              <a:buFont typeface="Arial" panose="020B0604020202020204" pitchFamily="34" charset="0"/>
              <a:buChar char="•"/>
            </a:pPr>
            <a:r>
              <a:rPr lang="en-GB" sz="3200" b="0" dirty="0"/>
              <a:t>Aims to build a representative picture of mental health in music. </a:t>
            </a:r>
          </a:p>
          <a:p>
            <a:pPr marL="457200" indent="-457200">
              <a:buFont typeface="Arial" panose="020B0604020202020204" pitchFamily="34" charset="0"/>
              <a:buChar char="•"/>
            </a:pPr>
            <a:r>
              <a:rPr lang="en-GB" sz="3200" b="0" dirty="0"/>
              <a:t>To inform and generate more effective support services, a positive work culture, strengthened safeguards, and reduced risks to mental health.</a:t>
            </a:r>
          </a:p>
          <a:p>
            <a:r>
              <a:rPr lang="en-GB" sz="3200" b="0" dirty="0"/>
              <a:t>Partnership between </a:t>
            </a:r>
            <a:r>
              <a:rPr lang="en-GB" sz="3200" dirty="0"/>
              <a:t>Point One Project, Music Minds Matter</a:t>
            </a:r>
            <a:r>
              <a:rPr lang="en-GB" sz="3200" b="0" dirty="0"/>
              <a:t> and </a:t>
            </a:r>
            <a:r>
              <a:rPr lang="en-GB" sz="3200" dirty="0"/>
              <a:t>Habit Partners</a:t>
            </a:r>
            <a:endParaRPr lang="en-GB" sz="3200" b="0" dirty="0"/>
          </a:p>
          <a:p>
            <a:r>
              <a:rPr lang="en-GB" sz="3200" dirty="0">
                <a:solidFill>
                  <a:srgbClr val="C6299B"/>
                </a:solidFill>
              </a:rPr>
              <a:t>Can Music Make You Sick? Measuring the Price of Musical Ambition, book, 2020</a:t>
            </a:r>
          </a:p>
          <a:p>
            <a:pPr marL="457200" indent="-457200">
              <a:buFont typeface="Arial" panose="020B0604020202020204" pitchFamily="34" charset="0"/>
              <a:buChar char="•"/>
            </a:pPr>
            <a:r>
              <a:rPr lang="en-GB" sz="3200" b="0" dirty="0"/>
              <a:t>Whilst making music is therapeutic, </a:t>
            </a:r>
            <a:r>
              <a:rPr lang="en-GB" sz="3200" dirty="0"/>
              <a:t>making a career from music can be traumatic</a:t>
            </a:r>
            <a:r>
              <a:rPr lang="en-GB" sz="3200" b="0" dirty="0"/>
              <a:t>: careers based on an all-consuming passion have become more insecure and devalued. Personal relationships and social support networks are increasingly bound up with calculative transactions.</a:t>
            </a:r>
          </a:p>
          <a:p>
            <a:r>
              <a:rPr lang="en-GB" sz="3200" dirty="0"/>
              <a:t>Sally Ann Gross </a:t>
            </a:r>
            <a:r>
              <a:rPr lang="en-GB" sz="3200" b="0" dirty="0"/>
              <a:t>&amp; </a:t>
            </a:r>
            <a:r>
              <a:rPr lang="en-GB" sz="3200" dirty="0"/>
              <a:t>George Musgrave</a:t>
            </a:r>
            <a:endParaRPr lang="en-GB" sz="3200" b="0" dirty="0"/>
          </a:p>
          <a:p>
            <a:endParaRPr lang="en-GB" dirty="0"/>
          </a:p>
        </p:txBody>
      </p:sp>
    </p:spTree>
    <p:extLst>
      <p:ext uri="{BB962C8B-B14F-4D97-AF65-F5344CB8AC3E}">
        <p14:creationId xmlns:p14="http://schemas.microsoft.com/office/powerpoint/2010/main" val="3212014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1A0E4-ABC0-2C57-9845-AF9485849403}"/>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45D844D1-117E-8307-B7F9-2DB4AA5BCD1A}"/>
              </a:ext>
            </a:extLst>
          </p:cNvPr>
          <p:cNvSpPr>
            <a:spLocks noGrp="1"/>
          </p:cNvSpPr>
          <p:nvPr>
            <p:ph type="body" sz="quarter" idx="12"/>
          </p:nvPr>
        </p:nvSpPr>
        <p:spPr/>
        <p:txBody>
          <a:bodyPr/>
          <a:lstStyle/>
          <a:p>
            <a:r>
              <a:rPr lang="en-GB" sz="4400" dirty="0"/>
              <a:t>Conclusions/Takeaways</a:t>
            </a:r>
          </a:p>
        </p:txBody>
      </p:sp>
      <p:sp>
        <p:nvSpPr>
          <p:cNvPr id="3" name="Segnaposto testo 2">
            <a:extLst>
              <a:ext uri="{FF2B5EF4-FFF2-40B4-BE49-F238E27FC236}">
                <a16:creationId xmlns:a16="http://schemas.microsoft.com/office/drawing/2014/main" id="{F3A0F1A3-F48B-385B-F679-F7AA0AAFD5CF}"/>
              </a:ext>
            </a:extLst>
          </p:cNvPr>
          <p:cNvSpPr>
            <a:spLocks noGrp="1"/>
          </p:cNvSpPr>
          <p:nvPr>
            <p:ph type="body" sz="quarter" idx="13"/>
          </p:nvPr>
        </p:nvSpPr>
        <p:spPr>
          <a:xfrm>
            <a:off x="2622430" y="3226279"/>
            <a:ext cx="14699412" cy="6648571"/>
          </a:xfrm>
        </p:spPr>
        <p:txBody>
          <a:bodyPr numCol="1"/>
          <a:lstStyle/>
          <a:p>
            <a:pPr marL="342900" indent="-342900">
              <a:buFont typeface="Arial" panose="020B0604020202020204" pitchFamily="34" charset="0"/>
              <a:buChar char="•"/>
            </a:pPr>
            <a:r>
              <a:rPr lang="en-GB" sz="3600" b="0" dirty="0"/>
              <a:t>The creative industries are a critical and </a:t>
            </a:r>
            <a:r>
              <a:rPr lang="en-GB" sz="3600" dirty="0">
                <a:solidFill>
                  <a:srgbClr val="C6299B"/>
                </a:solidFill>
              </a:rPr>
              <a:t>growing</a:t>
            </a:r>
            <a:r>
              <a:rPr lang="en-GB" sz="3600" b="0" dirty="0"/>
              <a:t> part of the UK economy</a:t>
            </a:r>
          </a:p>
          <a:p>
            <a:pPr marL="342900" indent="-342900">
              <a:buFont typeface="Arial" panose="020B0604020202020204" pitchFamily="34" charset="0"/>
              <a:buChar char="•"/>
            </a:pPr>
            <a:r>
              <a:rPr lang="en-GB" sz="3600" b="0" dirty="0"/>
              <a:t>The health and wellbeing of the workforce is </a:t>
            </a:r>
            <a:r>
              <a:rPr lang="en-GB" sz="3600" dirty="0">
                <a:solidFill>
                  <a:srgbClr val="C6299B"/>
                </a:solidFill>
              </a:rPr>
              <a:t>central</a:t>
            </a:r>
            <a:r>
              <a:rPr lang="en-GB" sz="3600" b="0" dirty="0">
                <a:solidFill>
                  <a:srgbClr val="C6299B"/>
                </a:solidFill>
              </a:rPr>
              <a:t> </a:t>
            </a:r>
            <a:r>
              <a:rPr lang="en-GB" sz="3600" b="0" dirty="0"/>
              <a:t>to their success and impact</a:t>
            </a:r>
          </a:p>
          <a:p>
            <a:pPr marL="342900" indent="-342900">
              <a:buFont typeface="Arial" panose="020B0604020202020204" pitchFamily="34" charset="0"/>
              <a:buChar char="•"/>
            </a:pPr>
            <a:r>
              <a:rPr lang="en-GB" sz="3600" b="0" dirty="0"/>
              <a:t>Working practices are </a:t>
            </a:r>
            <a:r>
              <a:rPr lang="en-GB" sz="3600" dirty="0">
                <a:solidFill>
                  <a:srgbClr val="C6299B"/>
                </a:solidFill>
              </a:rPr>
              <a:t>diverse</a:t>
            </a:r>
            <a:r>
              <a:rPr lang="en-GB" sz="3600" b="0" dirty="0"/>
              <a:t> and sometime </a:t>
            </a:r>
            <a:r>
              <a:rPr lang="en-GB" sz="3600" dirty="0">
                <a:solidFill>
                  <a:srgbClr val="C6299B"/>
                </a:solidFill>
              </a:rPr>
              <a:t>precarious</a:t>
            </a:r>
            <a:r>
              <a:rPr lang="en-GB" sz="3600" b="0" dirty="0"/>
              <a:t>, with some particular risks identified around freelancing, physical injury and impact on mental health, in certain sub-sectors</a:t>
            </a:r>
          </a:p>
          <a:p>
            <a:pPr marL="342900" indent="-342900">
              <a:buFont typeface="Arial" panose="020B0604020202020204" pitchFamily="34" charset="0"/>
              <a:buChar char="•"/>
            </a:pPr>
            <a:r>
              <a:rPr lang="en-GB" sz="3600" b="0" dirty="0"/>
              <a:t>From a national economic policy perspective, health and wellbeing could be considered an under-represented area of work</a:t>
            </a:r>
          </a:p>
          <a:p>
            <a:pPr marL="342900" indent="-342900">
              <a:buFont typeface="Arial" panose="020B0604020202020204" pitchFamily="34" charset="0"/>
              <a:buChar char="•"/>
            </a:pPr>
            <a:r>
              <a:rPr lang="en-GB" sz="3600" b="0" dirty="0"/>
              <a:t>Creative PEC is looking to understand the nature of the creative workforce and what is meant by </a:t>
            </a:r>
            <a:r>
              <a:rPr lang="en-GB" sz="3600" dirty="0">
                <a:solidFill>
                  <a:srgbClr val="C6299B"/>
                </a:solidFill>
              </a:rPr>
              <a:t>good work</a:t>
            </a:r>
            <a:endParaRPr lang="en-GB" sz="3600" b="0" dirty="0"/>
          </a:p>
          <a:p>
            <a:pPr marL="342900" indent="-342900">
              <a:buFont typeface="Arial" panose="020B0604020202020204" pitchFamily="34" charset="0"/>
              <a:buChar char="•"/>
            </a:pPr>
            <a:r>
              <a:rPr lang="en-GB" sz="3600" b="0" dirty="0"/>
              <a:t>We are open to </a:t>
            </a:r>
            <a:r>
              <a:rPr lang="en-GB" sz="3600" dirty="0">
                <a:solidFill>
                  <a:srgbClr val="C6299B"/>
                </a:solidFill>
              </a:rPr>
              <a:t>collaboration</a:t>
            </a:r>
            <a:r>
              <a:rPr lang="en-GB" sz="3600" b="0" dirty="0"/>
              <a:t> on topics of mutual interest.</a:t>
            </a:r>
          </a:p>
          <a:p>
            <a:endParaRPr lang="en-GB" dirty="0"/>
          </a:p>
        </p:txBody>
      </p:sp>
    </p:spTree>
    <p:extLst>
      <p:ext uri="{BB962C8B-B14F-4D97-AF65-F5344CB8AC3E}">
        <p14:creationId xmlns:p14="http://schemas.microsoft.com/office/powerpoint/2010/main" val="3899621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381A4E2-0159-A32D-EA10-5602B857D96E}"/>
              </a:ext>
            </a:extLst>
          </p:cNvPr>
          <p:cNvSpPr txBox="1"/>
          <p:nvPr/>
        </p:nvSpPr>
        <p:spPr>
          <a:xfrm>
            <a:off x="4747667" y="5601358"/>
            <a:ext cx="10005646" cy="1708160"/>
          </a:xfrm>
          <a:prstGeom prst="rect">
            <a:avLst/>
          </a:prstGeom>
          <a:noFill/>
        </p:spPr>
        <p:txBody>
          <a:bodyPr wrap="square" numCol="1" rtlCol="0">
            <a:spAutoFit/>
          </a:bodyPr>
          <a:lstStyle/>
          <a:p>
            <a:pPr algn="l">
              <a:spcAft>
                <a:spcPts val="200"/>
              </a:spcAft>
            </a:pPr>
            <a:r>
              <a:rPr lang="en-GB" sz="3500">
                <a:solidFill>
                  <a:schemeClr val="bg1"/>
                </a:solidFill>
                <a:latin typeface="Derailed Medium" panose="020B0503030101060003" pitchFamily="34" charset="77"/>
              </a:rPr>
              <a:t>To support growth in the UK’s creative industries through independent, authoritative research and policy advice. </a:t>
            </a:r>
          </a:p>
        </p:txBody>
      </p:sp>
    </p:spTree>
    <p:extLst>
      <p:ext uri="{BB962C8B-B14F-4D97-AF65-F5344CB8AC3E}">
        <p14:creationId xmlns:p14="http://schemas.microsoft.com/office/powerpoint/2010/main" val="1694205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B2E1BC-8DAD-1F74-743F-F696DBD40B8C}"/>
              </a:ext>
            </a:extLst>
          </p:cNvPr>
          <p:cNvSpPr>
            <a:spLocks noGrp="1"/>
          </p:cNvSpPr>
          <p:nvPr>
            <p:ph type="body" sz="quarter" idx="10"/>
          </p:nvPr>
        </p:nvSpPr>
        <p:spPr>
          <a:xfrm>
            <a:off x="10587265" y="6038850"/>
            <a:ext cx="8160657" cy="2239736"/>
          </a:xfrm>
        </p:spPr>
        <p:txBody>
          <a:bodyPr>
            <a:normAutofit/>
          </a:bodyPr>
          <a:lstStyle/>
          <a:p>
            <a:r>
              <a:rPr lang="en-GB" sz="4400" b="1" dirty="0"/>
              <a:t>tom.cahill-jones@pec.ac.uk</a:t>
            </a:r>
          </a:p>
        </p:txBody>
      </p:sp>
      <p:sp>
        <p:nvSpPr>
          <p:cNvPr id="3" name="Text Placeholder 2">
            <a:extLst>
              <a:ext uri="{FF2B5EF4-FFF2-40B4-BE49-F238E27FC236}">
                <a16:creationId xmlns:a16="http://schemas.microsoft.com/office/drawing/2014/main" id="{E546149F-3DB5-802C-E6CC-678F4B07F0EF}"/>
              </a:ext>
            </a:extLst>
          </p:cNvPr>
          <p:cNvSpPr>
            <a:spLocks noGrp="1"/>
          </p:cNvSpPr>
          <p:nvPr>
            <p:ph type="body" sz="quarter" idx="13"/>
          </p:nvPr>
        </p:nvSpPr>
        <p:spPr>
          <a:xfrm>
            <a:off x="12422098" y="4931774"/>
            <a:ext cx="6078174" cy="865414"/>
          </a:xfrm>
        </p:spPr>
        <p:txBody>
          <a:bodyPr/>
          <a:lstStyle/>
          <a:p>
            <a:r>
              <a:rPr lang="en-GB" dirty="0"/>
              <a:t>Contact details</a:t>
            </a:r>
          </a:p>
        </p:txBody>
      </p:sp>
      <p:sp>
        <p:nvSpPr>
          <p:cNvPr id="4" name="Text Placeholder 3">
            <a:extLst>
              <a:ext uri="{FF2B5EF4-FFF2-40B4-BE49-F238E27FC236}">
                <a16:creationId xmlns:a16="http://schemas.microsoft.com/office/drawing/2014/main" id="{B954248E-8532-AF52-2A8E-03AD6ED0EF16}"/>
              </a:ext>
            </a:extLst>
          </p:cNvPr>
          <p:cNvSpPr>
            <a:spLocks noGrp="1"/>
          </p:cNvSpPr>
          <p:nvPr>
            <p:ph type="body" sz="quarter" idx="12"/>
          </p:nvPr>
        </p:nvSpPr>
        <p:spPr/>
        <p:txBody>
          <a:bodyPr/>
          <a:lstStyle/>
          <a:p>
            <a:r>
              <a:rPr lang="en-GB" dirty="0"/>
              <a:t>Thank you</a:t>
            </a:r>
          </a:p>
        </p:txBody>
      </p:sp>
    </p:spTree>
    <p:extLst>
      <p:ext uri="{BB962C8B-B14F-4D97-AF65-F5344CB8AC3E}">
        <p14:creationId xmlns:p14="http://schemas.microsoft.com/office/powerpoint/2010/main" val="4250239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08192E5-BEEC-87B3-9583-FBF086F8DC29}"/>
              </a:ext>
            </a:extLst>
          </p:cNvPr>
          <p:cNvSpPr txBox="1"/>
          <p:nvPr/>
        </p:nvSpPr>
        <p:spPr>
          <a:xfrm>
            <a:off x="4747667" y="5601358"/>
            <a:ext cx="10885056" cy="2246769"/>
          </a:xfrm>
          <a:prstGeom prst="rect">
            <a:avLst/>
          </a:prstGeom>
          <a:noFill/>
        </p:spPr>
        <p:txBody>
          <a:bodyPr wrap="square" lIns="91440" tIns="45720" rIns="91440" bIns="45720" numCol="1" rtlCol="0" anchor="t">
            <a:spAutoFit/>
          </a:bodyPr>
          <a:lstStyle/>
          <a:p>
            <a:pPr algn="l">
              <a:spcAft>
                <a:spcPts val="200"/>
              </a:spcAft>
            </a:pPr>
            <a:r>
              <a:rPr lang="en-GB" sz="3500" dirty="0">
                <a:solidFill>
                  <a:schemeClr val="bg1"/>
                </a:solidFill>
                <a:effectLst/>
                <a:latin typeface="Derailed Medium"/>
              </a:rPr>
              <a:t>Independent data, evidence and policy advice</a:t>
            </a:r>
            <a:r>
              <a:rPr lang="en-GB" sz="3500" dirty="0">
                <a:solidFill>
                  <a:schemeClr val="bg1"/>
                </a:solidFill>
                <a:latin typeface="Derailed Medium"/>
              </a:rPr>
              <a:t>,</a:t>
            </a:r>
            <a:r>
              <a:rPr lang="en-GB" sz="3500" dirty="0">
                <a:solidFill>
                  <a:schemeClr val="bg1"/>
                </a:solidFill>
                <a:effectLst/>
                <a:latin typeface="Derailed Medium"/>
              </a:rPr>
              <a:t> </a:t>
            </a:r>
            <a:br>
              <a:rPr lang="en-GB" sz="3500" dirty="0">
                <a:effectLst/>
                <a:latin typeface="Derailed Medium"/>
              </a:rPr>
            </a:br>
            <a:r>
              <a:rPr lang="en-GB" sz="3500" dirty="0">
                <a:solidFill>
                  <a:schemeClr val="bg1"/>
                </a:solidFill>
                <a:effectLst/>
                <a:latin typeface="Derailed Medium"/>
              </a:rPr>
              <a:t>enabling the UK’s creative industries to thrive, fuelling economic growth, international influence and innovative solutions to global challenges.</a:t>
            </a:r>
            <a:endParaRPr lang="en-GB" sz="3500" dirty="0">
              <a:solidFill>
                <a:schemeClr val="bg1"/>
              </a:solidFill>
              <a:latin typeface="Derailed Medium"/>
            </a:endParaRPr>
          </a:p>
        </p:txBody>
      </p:sp>
    </p:spTree>
    <p:extLst>
      <p:ext uri="{BB962C8B-B14F-4D97-AF65-F5344CB8AC3E}">
        <p14:creationId xmlns:p14="http://schemas.microsoft.com/office/powerpoint/2010/main" val="1693115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7235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42456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28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716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1966F47B-CBD2-A9C7-A650-D7004358772B}"/>
              </a:ext>
            </a:extLst>
          </p:cNvPr>
          <p:cNvSpPr>
            <a:spLocks noGrp="1"/>
          </p:cNvSpPr>
          <p:nvPr>
            <p:ph type="body" sz="quarter" idx="12"/>
          </p:nvPr>
        </p:nvSpPr>
        <p:spPr/>
        <p:txBody>
          <a:bodyPr/>
          <a:lstStyle/>
          <a:p>
            <a:r>
              <a:rPr lang="en-GB" sz="3600" dirty="0"/>
              <a:t>What are the creative industries?</a:t>
            </a:r>
          </a:p>
        </p:txBody>
      </p:sp>
      <p:sp>
        <p:nvSpPr>
          <p:cNvPr id="3" name="Segnaposto testo 2">
            <a:extLst>
              <a:ext uri="{FF2B5EF4-FFF2-40B4-BE49-F238E27FC236}">
                <a16:creationId xmlns:a16="http://schemas.microsoft.com/office/drawing/2014/main" id="{19AE508A-24D3-18C0-121E-E8A292FBF623}"/>
              </a:ext>
            </a:extLst>
          </p:cNvPr>
          <p:cNvSpPr>
            <a:spLocks noGrp="1"/>
          </p:cNvSpPr>
          <p:nvPr>
            <p:ph type="body" sz="quarter" idx="13"/>
          </p:nvPr>
        </p:nvSpPr>
        <p:spPr>
          <a:xfrm>
            <a:off x="2622430" y="3226279"/>
            <a:ext cx="14699412" cy="6648571"/>
          </a:xfrm>
        </p:spPr>
        <p:txBody>
          <a:bodyPr numCol="1"/>
          <a:lstStyle/>
          <a:p>
            <a:pPr marL="571500" indent="-571500">
              <a:buFont typeface="Arial" panose="020B0604020202020204" pitchFamily="34" charset="0"/>
              <a:buChar char="•"/>
            </a:pPr>
            <a:r>
              <a:rPr lang="en-GB" sz="3600" b="0" dirty="0"/>
              <a:t>We align ourselves with the DCMS definition of creative industries:</a:t>
            </a:r>
          </a:p>
          <a:p>
            <a:pPr marL="342900" indent="-342900">
              <a:buFont typeface="Arial" panose="020B0604020202020204" pitchFamily="34" charset="0"/>
              <a:buChar char="•"/>
            </a:pPr>
            <a:endParaRPr lang="en-GB" sz="3600" b="0" dirty="0"/>
          </a:p>
          <a:p>
            <a:r>
              <a:rPr lang="en-GB" sz="3600" dirty="0">
                <a:solidFill>
                  <a:srgbClr val="C6299B"/>
                </a:solidFill>
              </a:rPr>
              <a:t>“those industries which have their origin in individual creativity, skill and talent and which have a potential for wealth and job creation through the generation and exploitation of intellectual property.”</a:t>
            </a:r>
          </a:p>
          <a:p>
            <a:endParaRPr lang="en-GB" sz="3600" dirty="0"/>
          </a:p>
          <a:p>
            <a:pPr marL="342900" indent="-342900">
              <a:buFont typeface="Arial" panose="020B0604020202020204" pitchFamily="34" charset="0"/>
              <a:buChar char="•"/>
            </a:pPr>
            <a:r>
              <a:rPr lang="en-GB" sz="3600" b="0" dirty="0"/>
              <a:t>The creative industries are one of eight “growth-driving” sectors identified for targeted support in the government’s industrial strategy.</a:t>
            </a:r>
          </a:p>
          <a:p>
            <a:endParaRPr lang="en-GB" dirty="0"/>
          </a:p>
        </p:txBody>
      </p:sp>
    </p:spTree>
    <p:extLst>
      <p:ext uri="{BB962C8B-B14F-4D97-AF65-F5344CB8AC3E}">
        <p14:creationId xmlns:p14="http://schemas.microsoft.com/office/powerpoint/2010/main" val="3755109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699D-1F22-BD9E-C0B6-E87464166ACA}"/>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22257AA8-4AAD-06EE-E437-0F823CB4ACCD}"/>
              </a:ext>
            </a:extLst>
          </p:cNvPr>
          <p:cNvSpPr>
            <a:spLocks noGrp="1"/>
          </p:cNvSpPr>
          <p:nvPr>
            <p:ph type="body" sz="quarter" idx="12"/>
          </p:nvPr>
        </p:nvSpPr>
        <p:spPr/>
        <p:txBody>
          <a:bodyPr/>
          <a:lstStyle/>
          <a:p>
            <a:r>
              <a:rPr lang="en-GB" sz="4400" dirty="0"/>
              <a:t>How are they constituted?</a:t>
            </a:r>
          </a:p>
        </p:txBody>
      </p:sp>
      <p:sp>
        <p:nvSpPr>
          <p:cNvPr id="3" name="Segnaposto testo 2">
            <a:extLst>
              <a:ext uri="{FF2B5EF4-FFF2-40B4-BE49-F238E27FC236}">
                <a16:creationId xmlns:a16="http://schemas.microsoft.com/office/drawing/2014/main" id="{5F1F2C6F-8D28-51C0-43D3-06BC485F0EE5}"/>
              </a:ext>
            </a:extLst>
          </p:cNvPr>
          <p:cNvSpPr>
            <a:spLocks noGrp="1"/>
          </p:cNvSpPr>
          <p:nvPr>
            <p:ph type="body" sz="quarter" idx="13"/>
          </p:nvPr>
        </p:nvSpPr>
        <p:spPr>
          <a:xfrm>
            <a:off x="2622430" y="3226279"/>
            <a:ext cx="14699412" cy="6648571"/>
          </a:xfrm>
        </p:spPr>
        <p:txBody>
          <a:bodyPr numCol="1"/>
          <a:lstStyle/>
          <a:p>
            <a:r>
              <a:rPr lang="en-GB" sz="2800" b="0" dirty="0"/>
              <a:t>Importantly, DCMS recognises nine sub-sectors that make up the creative industries:</a:t>
            </a:r>
          </a:p>
          <a:p>
            <a:endParaRPr lang="en-GB" sz="2800" b="0" dirty="0"/>
          </a:p>
          <a:p>
            <a:pPr marL="342900" lvl="0" indent="-342900">
              <a:buFont typeface="Arial" panose="020B0604020202020204" pitchFamily="34" charset="0"/>
              <a:buChar char="•"/>
            </a:pPr>
            <a:r>
              <a:rPr lang="en-GB" sz="2800" dirty="0">
                <a:solidFill>
                  <a:srgbClr val="C6299B"/>
                </a:solidFill>
              </a:rPr>
              <a:t>advertising and marketing</a:t>
            </a:r>
          </a:p>
          <a:p>
            <a:pPr marL="342900" lvl="0" indent="-342900">
              <a:buFont typeface="Arial" panose="020B0604020202020204" pitchFamily="34" charset="0"/>
              <a:buChar char="•"/>
            </a:pPr>
            <a:r>
              <a:rPr lang="en-GB" sz="2800" dirty="0">
                <a:solidFill>
                  <a:srgbClr val="C6299B"/>
                </a:solidFill>
              </a:rPr>
              <a:t>architecture</a:t>
            </a:r>
          </a:p>
          <a:p>
            <a:pPr marL="342900" lvl="0" indent="-342900">
              <a:buFont typeface="Arial" panose="020B0604020202020204" pitchFamily="34" charset="0"/>
              <a:buChar char="•"/>
            </a:pPr>
            <a:r>
              <a:rPr lang="en-GB" sz="2800" dirty="0">
                <a:solidFill>
                  <a:srgbClr val="C6299B"/>
                </a:solidFill>
              </a:rPr>
              <a:t>crafts</a:t>
            </a:r>
          </a:p>
          <a:p>
            <a:pPr marL="342900" lvl="0" indent="-342900">
              <a:buFont typeface="Arial" panose="020B0604020202020204" pitchFamily="34" charset="0"/>
              <a:buChar char="•"/>
            </a:pPr>
            <a:r>
              <a:rPr lang="en-GB" sz="2800" dirty="0">
                <a:solidFill>
                  <a:srgbClr val="C6299B"/>
                </a:solidFill>
              </a:rPr>
              <a:t>design and designer fashion</a:t>
            </a:r>
          </a:p>
          <a:p>
            <a:pPr marL="342900" lvl="0" indent="-342900">
              <a:buFont typeface="Arial" panose="020B0604020202020204" pitchFamily="34" charset="0"/>
              <a:buChar char="•"/>
            </a:pPr>
            <a:r>
              <a:rPr lang="en-GB" sz="2800" dirty="0">
                <a:solidFill>
                  <a:srgbClr val="C6299B"/>
                </a:solidFill>
              </a:rPr>
              <a:t>film, TV, radio and photography</a:t>
            </a:r>
          </a:p>
          <a:p>
            <a:pPr marL="342900" lvl="0" indent="-342900">
              <a:buFont typeface="Arial" panose="020B0604020202020204" pitchFamily="34" charset="0"/>
              <a:buChar char="•"/>
            </a:pPr>
            <a:r>
              <a:rPr lang="en-GB" sz="2800" dirty="0">
                <a:solidFill>
                  <a:srgbClr val="C6299B"/>
                </a:solidFill>
              </a:rPr>
              <a:t>IT, software and computer services (includes video games)</a:t>
            </a:r>
          </a:p>
          <a:p>
            <a:pPr marL="342900" lvl="0" indent="-342900">
              <a:buFont typeface="Arial" panose="020B0604020202020204" pitchFamily="34" charset="0"/>
              <a:buChar char="•"/>
            </a:pPr>
            <a:r>
              <a:rPr lang="en-GB" sz="2800" dirty="0">
                <a:solidFill>
                  <a:srgbClr val="C6299B"/>
                </a:solidFill>
              </a:rPr>
              <a:t>museums, galleries and libraries</a:t>
            </a:r>
          </a:p>
          <a:p>
            <a:pPr marL="342900" lvl="0" indent="-342900">
              <a:buFont typeface="Arial" panose="020B0604020202020204" pitchFamily="34" charset="0"/>
              <a:buChar char="•"/>
            </a:pPr>
            <a:r>
              <a:rPr lang="en-GB" sz="2800" dirty="0">
                <a:solidFill>
                  <a:srgbClr val="C6299B"/>
                </a:solidFill>
              </a:rPr>
              <a:t>music, performing and visual arts</a:t>
            </a:r>
          </a:p>
          <a:p>
            <a:pPr marL="342900" lvl="0" indent="-342900">
              <a:buFont typeface="Arial" panose="020B0604020202020204" pitchFamily="34" charset="0"/>
              <a:buChar char="•"/>
            </a:pPr>
            <a:r>
              <a:rPr lang="en-GB" sz="2800" dirty="0">
                <a:solidFill>
                  <a:srgbClr val="C6299B"/>
                </a:solidFill>
              </a:rPr>
              <a:t>publishing</a:t>
            </a:r>
          </a:p>
          <a:p>
            <a:pPr lvl="0"/>
            <a:endParaRPr lang="en-GB" sz="2800" b="0" dirty="0"/>
          </a:p>
          <a:p>
            <a:r>
              <a:rPr lang="en-GB" sz="2800" b="0" dirty="0"/>
              <a:t>So, many different types of work are encapsulated.</a:t>
            </a:r>
          </a:p>
          <a:p>
            <a:endParaRPr lang="en-GB" b="0" dirty="0"/>
          </a:p>
        </p:txBody>
      </p:sp>
    </p:spTree>
    <p:extLst>
      <p:ext uri="{BB962C8B-B14F-4D97-AF65-F5344CB8AC3E}">
        <p14:creationId xmlns:p14="http://schemas.microsoft.com/office/powerpoint/2010/main" val="2489466904"/>
      </p:ext>
    </p:extLst>
  </p:cSld>
  <p:clrMapOvr>
    <a:masterClrMapping/>
  </p:clrMapOvr>
</p:sld>
</file>

<file path=ppt/theme/theme1.xml><?xml version="1.0" encoding="utf-8"?>
<a:theme xmlns:a="http://schemas.openxmlformats.org/drawingml/2006/main" name="Template 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3500" b="1" i="0" dirty="0">
            <a:solidFill>
              <a:srgbClr val="685BC8"/>
            </a:solidFill>
            <a:latin typeface="Derailed" panose="020B0503030101060003" pitchFamily="34" charset="77"/>
          </a:defRPr>
        </a:defPPr>
      </a:lstStyle>
    </a:txDef>
  </a:objectDefaults>
  <a:extraClrSchemeLst/>
  <a:extLst>
    <a:ext uri="{05A4C25C-085E-4340-85A3-A5531E510DB2}">
      <thm15:themeFamily xmlns:thm15="http://schemas.microsoft.com/office/thememl/2012/main" name="PEC-presentation_slides_template_V1" id="{E3AD3DE4-307E-B947-9486-94434374A926}" vid="{474AA284-C12D-D949-AED3-006E5400C0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2300DFB01DDED45B3DEC8FCEB7B14F6" ma:contentTypeVersion="15" ma:contentTypeDescription="Create a new document." ma:contentTypeScope="" ma:versionID="aea051cc3cae7d371433ba8f31900560">
  <xsd:schema xmlns:xsd="http://www.w3.org/2001/XMLSchema" xmlns:xs="http://www.w3.org/2001/XMLSchema" xmlns:p="http://schemas.microsoft.com/office/2006/metadata/properties" xmlns:ns2="0bcd4e46-0cf5-4cdc-a014-612f6053d8cd" xmlns:ns3="ea75e345-7400-48cf-8024-2e1ab70aba53" targetNamespace="http://schemas.microsoft.com/office/2006/metadata/properties" ma:root="true" ma:fieldsID="bf52d4c1bb8fa74da79582972aa4a91e" ns2:_="" ns3:_="">
    <xsd:import namespace="0bcd4e46-0cf5-4cdc-a014-612f6053d8cd"/>
    <xsd:import namespace="ea75e345-7400-48cf-8024-2e1ab70aba5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cd4e46-0cf5-4cdc-a014-612f6053d8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8a7a97d3-a1e8-4e72-aadf-490c0711cbeb"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75e345-7400-48cf-8024-2e1ab70aba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e6cb0db-3aa7-4553-9430-c5f01e1ade28}" ma:internalName="TaxCatchAll" ma:showField="CatchAllData" ma:web="ea75e345-7400-48cf-8024-2e1ab70aba5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a75e345-7400-48cf-8024-2e1ab70aba53" xsi:nil="true"/>
    <lcf76f155ced4ddcb4097134ff3c332f xmlns="0bcd4e46-0cf5-4cdc-a014-612f6053d8c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22B661-FADB-4B52-870C-7595420CE9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cd4e46-0cf5-4cdc-a014-612f6053d8cd"/>
    <ds:schemaRef ds:uri="ea75e345-7400-48cf-8024-2e1ab70aba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25CD83-ACC9-428F-BCE2-49494C7E2E68}">
  <ds:schemaRefs>
    <ds:schemaRef ds:uri="0bcd4e46-0cf5-4cdc-a014-612f6053d8cd"/>
    <ds:schemaRef ds:uri="http://schemas.microsoft.com/office/2006/metadata/properties"/>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infopath/2007/PartnerControls"/>
    <ds:schemaRef ds:uri="http://www.w3.org/XML/1998/namespace"/>
    <ds:schemaRef ds:uri="ea75e345-7400-48cf-8024-2e1ab70aba53"/>
    <ds:schemaRef ds:uri="http://purl.org/dc/terms/"/>
  </ds:schemaRefs>
</ds:datastoreItem>
</file>

<file path=customXml/itemProps3.xml><?xml version="1.0" encoding="utf-8"?>
<ds:datastoreItem xmlns:ds="http://schemas.openxmlformats.org/officeDocument/2006/customXml" ds:itemID="{CF23DFAE-2BCF-471B-B09A-B35F209395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2396</TotalTime>
  <Words>1367</Words>
  <Application>Microsoft Office PowerPoint</Application>
  <PresentationFormat>Custom</PresentationFormat>
  <Paragraphs>112</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Derailed</vt:lpstr>
      <vt:lpstr>Derailed ExtraBold</vt:lpstr>
      <vt:lpstr>Derailed Medium</vt:lpstr>
      <vt:lpstr>Derailed SemiBold</vt:lpstr>
      <vt:lpstr>Template Pages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Creative PEC</dc:title>
  <dc:creator>Alice Kent</dc:creator>
  <cp:lastModifiedBy>Tom Cahill-Jones</cp:lastModifiedBy>
  <cp:revision>450</cp:revision>
  <dcterms:created xsi:type="dcterms:W3CDTF">2023-06-27T17:19:47Z</dcterms:created>
  <dcterms:modified xsi:type="dcterms:W3CDTF">2026-02-26T12:42:04Z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2023-06-27T00:00:00Z</vt:filetime>
  </property>
  <property fmtid="{D5CDD505-2E9C-101B-9397-08002B2CF9AE}" pid="3" name="Creator">
    <vt:lpwstr>Adobe InDesign 18.3 (Macintosh)</vt:lpwstr>
  </property>
  <property fmtid="{D5CDD505-2E9C-101B-9397-08002B2CF9AE}" pid="4" name="LastSaved">
    <vt:filetime>2023-06-27T00:00:00Z</vt:filetime>
  </property>
  <property fmtid="{D5CDD505-2E9C-101B-9397-08002B2CF9AE}" pid="5" name="Producer">
    <vt:lpwstr>Adobe PDF Library 17.0</vt:lpwstr>
  </property>
  <property fmtid="{D5CDD505-2E9C-101B-9397-08002B2CF9AE}" pid="6" name="ContentTypeId">
    <vt:lpwstr>0x01010012300DFB01DDED45B3DEC8FCEB7B14F6</vt:lpwstr>
  </property>
  <property fmtid="{D5CDD505-2E9C-101B-9397-08002B2CF9AE}" pid="7" name="MediaServiceImageTags">
    <vt:lpwstr/>
  </property>
</Properties>
</file>